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5117" r:id="rId5"/>
    <p:sldMasterId id="2147485141" r:id="rId6"/>
    <p:sldMasterId id="2147483783" r:id="rId7"/>
  </p:sldMasterIdLst>
  <p:notesMasterIdLst>
    <p:notesMasterId r:id="rId26"/>
  </p:notesMasterIdLst>
  <p:handoutMasterIdLst>
    <p:handoutMasterId r:id="rId27"/>
  </p:handoutMasterIdLst>
  <p:sldIdLst>
    <p:sldId id="2076137330" r:id="rId8"/>
    <p:sldId id="2076137326" r:id="rId9"/>
    <p:sldId id="2076137327" r:id="rId10"/>
    <p:sldId id="2076137315" r:id="rId11"/>
    <p:sldId id="2076137316" r:id="rId12"/>
    <p:sldId id="2076137311" r:id="rId13"/>
    <p:sldId id="2076137321" r:id="rId14"/>
    <p:sldId id="2076137323" r:id="rId15"/>
    <p:sldId id="2076137303" r:id="rId16"/>
    <p:sldId id="3774" r:id="rId17"/>
    <p:sldId id="2076137328" r:id="rId18"/>
    <p:sldId id="2076137322" r:id="rId19"/>
    <p:sldId id="2076137329" r:id="rId20"/>
    <p:sldId id="3776" r:id="rId21"/>
    <p:sldId id="2076137331" r:id="rId22"/>
    <p:sldId id="2076137318" r:id="rId23"/>
    <p:sldId id="2076137320" r:id="rId24"/>
    <p:sldId id="7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307F166-26AE-4201-BFE1-D4028C4FA92B}">
          <p14:sldIdLst>
            <p14:sldId id="2076137330"/>
            <p14:sldId id="2076137326"/>
            <p14:sldId id="2076137327"/>
            <p14:sldId id="2076137315"/>
            <p14:sldId id="2076137316"/>
            <p14:sldId id="2076137311"/>
            <p14:sldId id="2076137321"/>
            <p14:sldId id="2076137323"/>
            <p14:sldId id="2076137303"/>
            <p14:sldId id="3774"/>
            <p14:sldId id="2076137328"/>
            <p14:sldId id="2076137322"/>
            <p14:sldId id="2076137329"/>
            <p14:sldId id="3776"/>
            <p14:sldId id="2076137331"/>
            <p14:sldId id="2076137318"/>
            <p14:sldId id="2076137320"/>
            <p14:sldId id="7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36" userDrawn="1">
          <p15:clr>
            <a:srgbClr val="A4A3A4"/>
          </p15:clr>
        </p15:guide>
        <p15:guide id="3" pos="1848" userDrawn="1">
          <p15:clr>
            <a:srgbClr val="A4A3A4"/>
          </p15:clr>
        </p15:guide>
        <p15:guide id="4" pos="1944" userDrawn="1">
          <p15:clr>
            <a:srgbClr val="A4A3A4"/>
          </p15:clr>
        </p15:guide>
        <p15:guide id="5" pos="192" userDrawn="1">
          <p15:clr>
            <a:srgbClr val="A4A3A4"/>
          </p15:clr>
        </p15:guide>
        <p15:guide id="6" pos="6984" userDrawn="1">
          <p15:clr>
            <a:srgbClr val="A4A3A4"/>
          </p15:clr>
        </p15:guide>
        <p15:guide id="7" orient="horz" pos="1920" userDrawn="1">
          <p15:clr>
            <a:srgbClr val="A4A3A4"/>
          </p15:clr>
        </p15:guide>
        <p15:guide id="8" orient="horz" pos="2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8A618F-4378-B97D-0E68-65C580AE4810}" name="Kaiser Larsen" initials="KL" userId="S::kalarse@microsoft.com::8275e704-f1f8-4fe1-a9ff-7bd738bf64dc" providerId="AD"/>
  <p188:author id="{1904ECD9-1ECF-4E9E-D528-2DB10B713276}" name="Katie Cummiskey" initials="KC" userId="S::kacummis@microsoft.com::8543476f-8b92-4cbf-b185-c89d4651cdd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4" name="Paul Wilcox" initials="PW" lastIdx="8" clrIdx="13">
    <p:extLst>
      <p:ext uri="{19B8F6BF-5375-455C-9EA6-DF929625EA0E}">
        <p15:presenceInfo xmlns:p15="http://schemas.microsoft.com/office/powerpoint/2012/main" userId="be6daff017ddb434" providerId="Windows Live"/>
      </p:ext>
    </p:extLst>
  </p:cmAuthor>
  <p:cmAuthor id="15" name="Kirstie Rothauge" initials="KR" lastIdx="1" clrIdx="14">
    <p:extLst>
      <p:ext uri="{19B8F6BF-5375-455C-9EA6-DF929625EA0E}">
        <p15:presenceInfo xmlns:p15="http://schemas.microsoft.com/office/powerpoint/2012/main" userId="5d36e67331e26fe8" providerId="Windows Live"/>
      </p:ext>
    </p:extLst>
  </p:cmAuthor>
  <p:cmAuthor id="16" name="Daniel Yu" initials="DY" lastIdx="5" clrIdx="15">
    <p:extLst>
      <p:ext uri="{19B8F6BF-5375-455C-9EA6-DF929625EA0E}">
        <p15:presenceInfo xmlns:p15="http://schemas.microsoft.com/office/powerpoint/2012/main" userId="S::danyu@microsoft.com::70713aae-e0c9-4fb9-a921-35886e61657a" providerId="AD"/>
      </p:ext>
    </p:extLst>
  </p:cmAuthor>
  <p:cmAuthor id="10" name="Author" initials="A" lastIdx="488" clrIdx="9"/>
  <p:cmAuthor id="17" name="Max Shen" initials="MS" lastIdx="29" clrIdx="16">
    <p:extLst>
      <p:ext uri="{19B8F6BF-5375-455C-9EA6-DF929625EA0E}">
        <p15:presenceInfo xmlns:p15="http://schemas.microsoft.com/office/powerpoint/2012/main" userId="S::mashen@microsoft.com::2035a2ce-64a3-42a2-8e0e-95bd50a37dbc" providerId="AD"/>
      </p:ext>
    </p:extLst>
  </p:cmAuthor>
  <p:cmAuthor id="18" name="Kyle Luikart" initials="KL" lastIdx="20" clrIdx="17">
    <p:extLst>
      <p:ext uri="{19B8F6BF-5375-455C-9EA6-DF929625EA0E}">
        <p15:presenceInfo xmlns:p15="http://schemas.microsoft.com/office/powerpoint/2012/main" userId="S::Kyle@2a.consulting::cc0bb450-253e-469e-832b-61acd4564af8" providerId="AD"/>
      </p:ext>
    </p:extLst>
  </p:cmAuthor>
  <p:cmAuthor id="19" name="Annie Unruh" initials="AU" lastIdx="2" clrIdx="18">
    <p:extLst>
      <p:ext uri="{19B8F6BF-5375-455C-9EA6-DF929625EA0E}">
        <p15:presenceInfo xmlns:p15="http://schemas.microsoft.com/office/powerpoint/2012/main" userId="S::annieu@2a.consulting::05bee5ac-fc4a-4424-b30e-eb4e96de3264" providerId="AD"/>
      </p:ext>
    </p:extLst>
  </p:cmAuthor>
  <p:cmAuthor id="20" name="Thad Allen" initials="TA" lastIdx="2" clrIdx="19">
    <p:extLst>
      <p:ext uri="{19B8F6BF-5375-455C-9EA6-DF929625EA0E}">
        <p15:presenceInfo xmlns:p15="http://schemas.microsoft.com/office/powerpoint/2012/main" userId="Thad All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E6FF"/>
    <a:srgbClr val="FFB900"/>
    <a:srgbClr val="0078D7"/>
    <a:srgbClr val="F2C811"/>
    <a:srgbClr val="FFFFFF"/>
    <a:srgbClr val="107C10"/>
    <a:srgbClr val="353535"/>
    <a:srgbClr val="FAFAFA"/>
    <a:srgbClr val="FFBB00"/>
    <a:srgbClr val="FF8C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D5610-488A-405D-802B-33362ED6ACE4}" v="661" dt="2020-07-17T19:13:46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3772" autoAdjust="0"/>
  </p:normalViewPr>
  <p:slideViewPr>
    <p:cSldViewPr snapToGrid="0">
      <p:cViewPr varScale="1">
        <p:scale>
          <a:sx n="62" d="100"/>
          <a:sy n="62" d="100"/>
        </p:scale>
        <p:origin x="1136" y="56"/>
      </p:cViewPr>
      <p:guideLst>
        <p:guide orient="horz" pos="4080"/>
        <p:guide pos="336"/>
        <p:guide pos="1848"/>
        <p:guide pos="1944"/>
        <p:guide pos="192"/>
        <p:guide pos="6984"/>
        <p:guide orient="horz" pos="1920"/>
        <p:guide orient="horz" pos="2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3468" y="-3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yler Mays-Childers" userId="bd5d6532-3b3a-4216-8aea-9f4169bb962b" providerId="ADAL" clId="{54BD5610-488A-405D-802B-33362ED6ACE4}"/>
    <pc:docChg chg="undo custSel addSld delSld modSld delSection modSection">
      <pc:chgData name="Tyler Mays-Childers" userId="bd5d6532-3b3a-4216-8aea-9f4169bb962b" providerId="ADAL" clId="{54BD5610-488A-405D-802B-33362ED6ACE4}" dt="2020-07-17T19:13:46.591" v="877" actId="962"/>
      <pc:docMkLst>
        <pc:docMk/>
      </pc:docMkLst>
      <pc:sldChg chg="addSp modSp mod">
        <pc:chgData name="Tyler Mays-Childers" userId="bd5d6532-3b3a-4216-8aea-9f4169bb962b" providerId="ADAL" clId="{54BD5610-488A-405D-802B-33362ED6ACE4}" dt="2020-07-17T19:13:14.213" v="873" actId="962"/>
        <pc:sldMkLst>
          <pc:docMk/>
          <pc:sldMk cId="1066074585" sldId="784"/>
        </pc:sldMkLst>
        <pc:spChg chg="mod">
          <ac:chgData name="Tyler Mays-Childers" userId="bd5d6532-3b3a-4216-8aea-9f4169bb962b" providerId="ADAL" clId="{54BD5610-488A-405D-802B-33362ED6ACE4}" dt="2020-07-17T19:13:14.213" v="873" actId="962"/>
          <ac:spMkLst>
            <pc:docMk/>
            <pc:sldMk cId="1066074585" sldId="784"/>
            <ac:spMk id="3" creationId="{121D00F8-2532-420B-B241-8261A7CAF4E8}"/>
          </ac:spMkLst>
        </pc:spChg>
        <pc:spChg chg="add mod">
          <ac:chgData name="Tyler Mays-Childers" userId="bd5d6532-3b3a-4216-8aea-9f4169bb962b" providerId="ADAL" clId="{54BD5610-488A-405D-802B-33362ED6ACE4}" dt="2020-07-17T18:47:51.061" v="277" actId="20577"/>
          <ac:spMkLst>
            <pc:docMk/>
            <pc:sldMk cId="1066074585" sldId="784"/>
            <ac:spMk id="4" creationId="{EB2DC4AA-F54D-44FD-A0E1-1584289CB23F}"/>
          </ac:spMkLst>
        </pc:spChg>
        <pc:picChg chg="mod">
          <ac:chgData name="Tyler Mays-Childers" userId="bd5d6532-3b3a-4216-8aea-9f4169bb962b" providerId="ADAL" clId="{54BD5610-488A-405D-802B-33362ED6ACE4}" dt="2020-07-17T18:42:45.276" v="172" actId="962"/>
          <ac:picMkLst>
            <pc:docMk/>
            <pc:sldMk cId="1066074585" sldId="784"/>
            <ac:picMk id="2" creationId="{9A09F474-4373-437D-8448-D08F3BF4DD84}"/>
          </ac:picMkLst>
        </pc:picChg>
      </pc:sldChg>
      <pc:sldChg chg="modSp">
        <pc:chgData name="Tyler Mays-Childers" userId="bd5d6532-3b3a-4216-8aea-9f4169bb962b" providerId="ADAL" clId="{54BD5610-488A-405D-802B-33362ED6ACE4}" dt="2020-07-17T19:13:46.591" v="877" actId="962"/>
        <pc:sldMkLst>
          <pc:docMk/>
          <pc:sldMk cId="367539912" sldId="3774"/>
        </pc:sldMkLst>
        <pc:grpChg chg="mod">
          <ac:chgData name="Tyler Mays-Childers" userId="bd5d6532-3b3a-4216-8aea-9f4169bb962b" providerId="ADAL" clId="{54BD5610-488A-405D-802B-33362ED6ACE4}" dt="2020-07-17T19:13:37.926" v="875" actId="962"/>
          <ac:grpSpMkLst>
            <pc:docMk/>
            <pc:sldMk cId="367539912" sldId="3774"/>
            <ac:grpSpMk id="17" creationId="{71DF36E9-012C-4D15-BF76-B126480BA6C6}"/>
          </ac:grpSpMkLst>
        </pc:grpChg>
        <pc:grpChg chg="mod">
          <ac:chgData name="Tyler Mays-Childers" userId="bd5d6532-3b3a-4216-8aea-9f4169bb962b" providerId="ADAL" clId="{54BD5610-488A-405D-802B-33362ED6ACE4}" dt="2020-07-17T19:13:34.704" v="874" actId="962"/>
          <ac:grpSpMkLst>
            <pc:docMk/>
            <pc:sldMk cId="367539912" sldId="3774"/>
            <ac:grpSpMk id="18" creationId="{2C856D74-797B-448F-90D8-CFB5D9E780BA}"/>
          </ac:grpSpMkLst>
        </pc:grpChg>
        <pc:grpChg chg="mod">
          <ac:chgData name="Tyler Mays-Childers" userId="bd5d6532-3b3a-4216-8aea-9f4169bb962b" providerId="ADAL" clId="{54BD5610-488A-405D-802B-33362ED6ACE4}" dt="2020-07-17T19:13:42.009" v="876" actId="962"/>
          <ac:grpSpMkLst>
            <pc:docMk/>
            <pc:sldMk cId="367539912" sldId="3774"/>
            <ac:grpSpMk id="19" creationId="{38DD2056-110D-4F76-ACFB-6C2D0C805E2D}"/>
          </ac:grpSpMkLst>
        </pc:grpChg>
        <pc:cxnChg chg="mod">
          <ac:chgData name="Tyler Mays-Childers" userId="bd5d6532-3b3a-4216-8aea-9f4169bb962b" providerId="ADAL" clId="{54BD5610-488A-405D-802B-33362ED6ACE4}" dt="2020-07-17T19:13:46.591" v="877" actId="962"/>
          <ac:cxnSpMkLst>
            <pc:docMk/>
            <pc:sldMk cId="367539912" sldId="3774"/>
            <ac:cxnSpMk id="30" creationId="{3799DAC6-640F-4EE3-BC64-E79368C565E6}"/>
          </ac:cxnSpMkLst>
        </pc:cxnChg>
      </pc:sldChg>
      <pc:sldChg chg="addSp delSp modSp mod">
        <pc:chgData name="Tyler Mays-Childers" userId="bd5d6532-3b3a-4216-8aea-9f4169bb962b" providerId="ADAL" clId="{54BD5610-488A-405D-802B-33362ED6ACE4}" dt="2020-07-17T19:10:41.493" v="840" actId="13244"/>
        <pc:sldMkLst>
          <pc:docMk/>
          <pc:sldMk cId="207001029" sldId="3776"/>
        </pc:sldMkLst>
        <pc:spChg chg="mod">
          <ac:chgData name="Tyler Mays-Childers" userId="bd5d6532-3b3a-4216-8aea-9f4169bb962b" providerId="ADAL" clId="{54BD5610-488A-405D-802B-33362ED6ACE4}" dt="2020-07-17T19:10:38.294" v="839" actId="13244"/>
          <ac:spMkLst>
            <pc:docMk/>
            <pc:sldMk cId="207001029" sldId="3776"/>
            <ac:spMk id="2" creationId="{83AD73B5-5DBA-44AC-A3B9-D966F468E1F6}"/>
          </ac:spMkLst>
        </pc:spChg>
        <pc:spChg chg="add mod">
          <ac:chgData name="Tyler Mays-Childers" userId="bd5d6532-3b3a-4216-8aea-9f4169bb962b" providerId="ADAL" clId="{54BD5610-488A-405D-802B-33362ED6ACE4}" dt="2020-07-17T18:48:43.704" v="282" actId="20577"/>
          <ac:spMkLst>
            <pc:docMk/>
            <pc:sldMk cId="207001029" sldId="3776"/>
            <ac:spMk id="3" creationId="{4FB18260-2471-4D60-825D-1A47DC5D50C4}"/>
          </ac:spMkLst>
        </pc:spChg>
        <pc:spChg chg="mod">
          <ac:chgData name="Tyler Mays-Childers" userId="bd5d6532-3b3a-4216-8aea-9f4169bb962b" providerId="ADAL" clId="{54BD5610-488A-405D-802B-33362ED6ACE4}" dt="2020-07-17T19:10:41.493" v="840" actId="13244"/>
          <ac:spMkLst>
            <pc:docMk/>
            <pc:sldMk cId="207001029" sldId="3776"/>
            <ac:spMk id="4" creationId="{3D48FAF3-47C4-47CA-8128-3BCE862F0DE3}"/>
          </ac:spMkLst>
        </pc:spChg>
        <pc:spChg chg="del mod">
          <ac:chgData name="Tyler Mays-Childers" userId="bd5d6532-3b3a-4216-8aea-9f4169bb962b" providerId="ADAL" clId="{54BD5610-488A-405D-802B-33362ED6ACE4}" dt="2020-07-17T18:47:04.652" v="244" actId="478"/>
          <ac:spMkLst>
            <pc:docMk/>
            <pc:sldMk cId="207001029" sldId="3776"/>
            <ac:spMk id="41" creationId="{0E20B6BD-A61C-4B75-9F3E-793ACE33A1DD}"/>
          </ac:spMkLst>
        </pc:spChg>
        <pc:spChg chg="mod">
          <ac:chgData name="Tyler Mays-Childers" userId="bd5d6532-3b3a-4216-8aea-9f4169bb962b" providerId="ADAL" clId="{54BD5610-488A-405D-802B-33362ED6ACE4}" dt="2020-07-17T19:09:06.573" v="828" actId="13244"/>
          <ac:spMkLst>
            <pc:docMk/>
            <pc:sldMk cId="207001029" sldId="3776"/>
            <ac:spMk id="80" creationId="{92427F2C-F5E4-40D6-A3C3-FC0A18E2D3BF}"/>
          </ac:spMkLst>
        </pc:spChg>
        <pc:grpChg chg="mod">
          <ac:chgData name="Tyler Mays-Childers" userId="bd5d6532-3b3a-4216-8aea-9f4169bb962b" providerId="ADAL" clId="{54BD5610-488A-405D-802B-33362ED6ACE4}" dt="2020-07-17T19:10:23.785" v="835" actId="962"/>
          <ac:grpSpMkLst>
            <pc:docMk/>
            <pc:sldMk cId="207001029" sldId="3776"/>
            <ac:grpSpMk id="30" creationId="{CAA7682E-F5B7-0942-AC35-580946D453B2}"/>
          </ac:grpSpMkLst>
        </pc:grpChg>
        <pc:grpChg chg="mod">
          <ac:chgData name="Tyler Mays-Childers" userId="bd5d6532-3b3a-4216-8aea-9f4169bb962b" providerId="ADAL" clId="{54BD5610-488A-405D-802B-33362ED6ACE4}" dt="2020-07-17T19:08:57.215" v="825" actId="962"/>
          <ac:grpSpMkLst>
            <pc:docMk/>
            <pc:sldMk cId="207001029" sldId="3776"/>
            <ac:grpSpMk id="48" creationId="{6D94645F-C08F-4D45-9598-D5468544A6F7}"/>
          </ac:grpSpMkLst>
        </pc:grpChg>
        <pc:grpChg chg="mod">
          <ac:chgData name="Tyler Mays-Childers" userId="bd5d6532-3b3a-4216-8aea-9f4169bb962b" providerId="ADAL" clId="{54BD5610-488A-405D-802B-33362ED6ACE4}" dt="2020-07-17T19:10:29.499" v="837" actId="962"/>
          <ac:grpSpMkLst>
            <pc:docMk/>
            <pc:sldMk cId="207001029" sldId="3776"/>
            <ac:grpSpMk id="52" creationId="{9E912194-5F23-7844-8F13-02266752FE6E}"/>
          </ac:grpSpMkLst>
        </pc:grpChg>
        <pc:grpChg chg="mod">
          <ac:chgData name="Tyler Mays-Childers" userId="bd5d6532-3b3a-4216-8aea-9f4169bb962b" providerId="ADAL" clId="{54BD5610-488A-405D-802B-33362ED6ACE4}" dt="2020-07-17T19:09:59.896" v="833" actId="962"/>
          <ac:grpSpMkLst>
            <pc:docMk/>
            <pc:sldMk cId="207001029" sldId="3776"/>
            <ac:grpSpMk id="74" creationId="{CA241895-02A9-6E48-B3CA-78BA8188F0F6}"/>
          </ac:grpSpMkLst>
        </pc:grpChg>
        <pc:grpChg chg="mod">
          <ac:chgData name="Tyler Mays-Childers" userId="bd5d6532-3b3a-4216-8aea-9f4169bb962b" providerId="ADAL" clId="{54BD5610-488A-405D-802B-33362ED6ACE4}" dt="2020-07-17T19:10:32.269" v="838" actId="962"/>
          <ac:grpSpMkLst>
            <pc:docMk/>
            <pc:sldMk cId="207001029" sldId="3776"/>
            <ac:grpSpMk id="79" creationId="{70E73453-60E9-2740-B875-4211FED39EDD}"/>
          </ac:grpSpMkLst>
        </pc:grpChg>
        <pc:picChg chg="mod">
          <ac:chgData name="Tyler Mays-Childers" userId="bd5d6532-3b3a-4216-8aea-9f4169bb962b" providerId="ADAL" clId="{54BD5610-488A-405D-802B-33362ED6ACE4}" dt="2020-07-17T19:09:30.472" v="830" actId="962"/>
          <ac:picMkLst>
            <pc:docMk/>
            <pc:sldMk cId="207001029" sldId="3776"/>
            <ac:picMk id="31" creationId="{0E8DB9D1-12CD-4BDE-8A9D-ABD7841B6CE9}"/>
          </ac:picMkLst>
        </pc:picChg>
        <pc:picChg chg="mod">
          <ac:chgData name="Tyler Mays-Childers" userId="bd5d6532-3b3a-4216-8aea-9f4169bb962b" providerId="ADAL" clId="{54BD5610-488A-405D-802B-33362ED6ACE4}" dt="2020-07-17T19:10:27.947" v="836" actId="962"/>
          <ac:picMkLst>
            <pc:docMk/>
            <pc:sldMk cId="207001029" sldId="3776"/>
            <ac:picMk id="51" creationId="{4644A44E-38CA-DC46-BCAC-BBE08CC3B4A9}"/>
          </ac:picMkLst>
        </pc:picChg>
        <pc:cxnChg chg="mod">
          <ac:chgData name="Tyler Mays-Childers" userId="bd5d6532-3b3a-4216-8aea-9f4169bb962b" providerId="ADAL" clId="{54BD5610-488A-405D-802B-33362ED6ACE4}" dt="2020-07-17T19:09:00.048" v="826" actId="962"/>
          <ac:cxnSpMkLst>
            <pc:docMk/>
            <pc:sldMk cId="207001029" sldId="3776"/>
            <ac:cxnSpMk id="66" creationId="{E000E2CE-641F-48C5-84B1-AF0EBCFF81B6}"/>
          </ac:cxnSpMkLst>
        </pc:cxnChg>
        <pc:cxnChg chg="mod">
          <ac:chgData name="Tyler Mays-Childers" userId="bd5d6532-3b3a-4216-8aea-9f4169bb962b" providerId="ADAL" clId="{54BD5610-488A-405D-802B-33362ED6ACE4}" dt="2020-07-17T19:09:01.601" v="827" actId="962"/>
          <ac:cxnSpMkLst>
            <pc:docMk/>
            <pc:sldMk cId="207001029" sldId="3776"/>
            <ac:cxnSpMk id="67" creationId="{A281CF99-CBEE-4D04-AF34-AA22E062D9F3}"/>
          </ac:cxnSpMkLst>
        </pc:cxnChg>
      </pc:sldChg>
      <pc:sldChg chg="modSp">
        <pc:chgData name="Tyler Mays-Childers" userId="bd5d6532-3b3a-4216-8aea-9f4169bb962b" providerId="ADAL" clId="{54BD5610-488A-405D-802B-33362ED6ACE4}" dt="2020-07-17T18:55:51.811" v="436" actId="962"/>
        <pc:sldMkLst>
          <pc:docMk/>
          <pc:sldMk cId="33637960" sldId="2076137303"/>
        </pc:sldMkLst>
        <pc:grpChg chg="mod">
          <ac:chgData name="Tyler Mays-Childers" userId="bd5d6532-3b3a-4216-8aea-9f4169bb962b" providerId="ADAL" clId="{54BD5610-488A-405D-802B-33362ED6ACE4}" dt="2020-07-17T18:55:43.642" v="406" actId="962"/>
          <ac:grpSpMkLst>
            <pc:docMk/>
            <pc:sldMk cId="33637960" sldId="2076137303"/>
            <ac:grpSpMk id="44" creationId="{F41B38BF-B7FB-4275-90C5-2A8BD1A8CC46}"/>
          </ac:grpSpMkLst>
        </pc:grpChg>
        <pc:picChg chg="mod">
          <ac:chgData name="Tyler Mays-Childers" userId="bd5d6532-3b3a-4216-8aea-9f4169bb962b" providerId="ADAL" clId="{54BD5610-488A-405D-802B-33362ED6ACE4}" dt="2020-07-17T18:55:34.221" v="380" actId="962"/>
          <ac:picMkLst>
            <pc:docMk/>
            <pc:sldMk cId="33637960" sldId="2076137303"/>
            <ac:picMk id="42" creationId="{35926786-44EC-47EC-BBA8-C1D92A7F52AC}"/>
          </ac:picMkLst>
        </pc:picChg>
        <pc:picChg chg="mod">
          <ac:chgData name="Tyler Mays-Childers" userId="bd5d6532-3b3a-4216-8aea-9f4169bb962b" providerId="ADAL" clId="{54BD5610-488A-405D-802B-33362ED6ACE4}" dt="2020-07-17T18:55:51.811" v="436" actId="962"/>
          <ac:picMkLst>
            <pc:docMk/>
            <pc:sldMk cId="33637960" sldId="2076137303"/>
            <ac:picMk id="43" creationId="{43816EA5-268F-47F4-A917-396A080F5C7E}"/>
          </ac:picMkLst>
        </pc:picChg>
      </pc:sldChg>
      <pc:sldChg chg="modSp mod">
        <pc:chgData name="Tyler Mays-Childers" userId="bd5d6532-3b3a-4216-8aea-9f4169bb962b" providerId="ADAL" clId="{54BD5610-488A-405D-802B-33362ED6ACE4}" dt="2020-07-17T18:49:35.500" v="285" actId="13244"/>
        <pc:sldMkLst>
          <pc:docMk/>
          <pc:sldMk cId="1602027875" sldId="2076137311"/>
        </pc:sldMkLst>
        <pc:spChg chg="mod">
          <ac:chgData name="Tyler Mays-Childers" userId="bd5d6532-3b3a-4216-8aea-9f4169bb962b" providerId="ADAL" clId="{54BD5610-488A-405D-802B-33362ED6ACE4}" dt="2020-07-17T18:49:05.323" v="283" actId="13244"/>
          <ac:spMkLst>
            <pc:docMk/>
            <pc:sldMk cId="1602027875" sldId="2076137311"/>
            <ac:spMk id="2" creationId="{84FD6509-F6EB-584B-959D-721080FF0E6D}"/>
          </ac:spMkLst>
        </pc:spChg>
        <pc:spChg chg="mod">
          <ac:chgData name="Tyler Mays-Childers" userId="bd5d6532-3b3a-4216-8aea-9f4169bb962b" providerId="ADAL" clId="{54BD5610-488A-405D-802B-33362ED6ACE4}" dt="2020-07-17T18:49:18.243" v="284" actId="13244"/>
          <ac:spMkLst>
            <pc:docMk/>
            <pc:sldMk cId="1602027875" sldId="2076137311"/>
            <ac:spMk id="14" creationId="{7A524F7F-D66D-4313-9ED6-1C932E4D0D55}"/>
          </ac:spMkLst>
        </pc:spChg>
        <pc:spChg chg="mod">
          <ac:chgData name="Tyler Mays-Childers" userId="bd5d6532-3b3a-4216-8aea-9f4169bb962b" providerId="ADAL" clId="{54BD5610-488A-405D-802B-33362ED6ACE4}" dt="2020-07-17T18:44:23.097" v="209" actId="962"/>
          <ac:spMkLst>
            <pc:docMk/>
            <pc:sldMk cId="1602027875" sldId="2076137311"/>
            <ac:spMk id="32" creationId="{1FD065E6-3801-D247-B4F4-8DE4E7837C0F}"/>
          </ac:spMkLst>
        </pc:spChg>
        <pc:spChg chg="mod">
          <ac:chgData name="Tyler Mays-Childers" userId="bd5d6532-3b3a-4216-8aea-9f4169bb962b" providerId="ADAL" clId="{54BD5610-488A-405D-802B-33362ED6ACE4}" dt="2020-07-17T18:44:26.603" v="210" actId="962"/>
          <ac:spMkLst>
            <pc:docMk/>
            <pc:sldMk cId="1602027875" sldId="2076137311"/>
            <ac:spMk id="33" creationId="{242956D8-4582-2B45-8F6A-25BC38FF0661}"/>
          </ac:spMkLst>
        </pc:spChg>
        <pc:spChg chg="mod">
          <ac:chgData name="Tyler Mays-Childers" userId="bd5d6532-3b3a-4216-8aea-9f4169bb962b" providerId="ADAL" clId="{54BD5610-488A-405D-802B-33362ED6ACE4}" dt="2020-07-17T18:44:29.763" v="211" actId="962"/>
          <ac:spMkLst>
            <pc:docMk/>
            <pc:sldMk cId="1602027875" sldId="2076137311"/>
            <ac:spMk id="41" creationId="{9E0D9835-7004-3543-BED1-8FA079520FBC}"/>
          </ac:spMkLst>
        </pc:spChg>
        <pc:spChg chg="mod">
          <ac:chgData name="Tyler Mays-Childers" userId="bd5d6532-3b3a-4216-8aea-9f4169bb962b" providerId="ADAL" clId="{54BD5610-488A-405D-802B-33362ED6ACE4}" dt="2020-07-17T18:44:32.170" v="212" actId="962"/>
          <ac:spMkLst>
            <pc:docMk/>
            <pc:sldMk cId="1602027875" sldId="2076137311"/>
            <ac:spMk id="42" creationId="{E60B284B-171D-8349-8F0A-E8DB58232C21}"/>
          </ac:spMkLst>
        </pc:spChg>
        <pc:grpChg chg="mod">
          <ac:chgData name="Tyler Mays-Childers" userId="bd5d6532-3b3a-4216-8aea-9f4169bb962b" providerId="ADAL" clId="{54BD5610-488A-405D-802B-33362ED6ACE4}" dt="2020-07-17T18:44:34.206" v="213" actId="962"/>
          <ac:grpSpMkLst>
            <pc:docMk/>
            <pc:sldMk cId="1602027875" sldId="2076137311"/>
            <ac:grpSpMk id="4" creationId="{9F2D5BDD-F501-7140-B3D8-6FE1BE1BACBC}"/>
          </ac:grpSpMkLst>
        </pc:grpChg>
        <pc:grpChg chg="mod">
          <ac:chgData name="Tyler Mays-Childers" userId="bd5d6532-3b3a-4216-8aea-9f4169bb962b" providerId="ADAL" clId="{54BD5610-488A-405D-802B-33362ED6ACE4}" dt="2020-07-17T18:49:35.500" v="285" actId="13244"/>
          <ac:grpSpMkLst>
            <pc:docMk/>
            <pc:sldMk cId="1602027875" sldId="2076137311"/>
            <ac:grpSpMk id="40" creationId="{CD20AE78-9709-4E7A-BB0D-356FE23F25D2}"/>
          </ac:grpSpMkLst>
        </pc:grpChg>
      </pc:sldChg>
      <pc:sldChg chg="modSp mod">
        <pc:chgData name="Tyler Mays-Childers" userId="bd5d6532-3b3a-4216-8aea-9f4169bb962b" providerId="ADAL" clId="{54BD5610-488A-405D-802B-33362ED6ACE4}" dt="2020-07-17T18:48:35.911" v="280" actId="20577"/>
        <pc:sldMkLst>
          <pc:docMk/>
          <pc:sldMk cId="197094675" sldId="2076137315"/>
        </pc:sldMkLst>
        <pc:spChg chg="mod">
          <ac:chgData name="Tyler Mays-Childers" userId="bd5d6532-3b3a-4216-8aea-9f4169bb962b" providerId="ADAL" clId="{54BD5610-488A-405D-802B-33362ED6ACE4}" dt="2020-07-17T18:48:35.911" v="280" actId="20577"/>
          <ac:spMkLst>
            <pc:docMk/>
            <pc:sldMk cId="197094675" sldId="2076137315"/>
            <ac:spMk id="2" creationId="{BD86AA1D-1B44-4E04-A8FC-645F9068659E}"/>
          </ac:spMkLst>
        </pc:spChg>
        <pc:spChg chg="mod">
          <ac:chgData name="Tyler Mays-Childers" userId="bd5d6532-3b3a-4216-8aea-9f4169bb962b" providerId="ADAL" clId="{54BD5610-488A-405D-802B-33362ED6ACE4}" dt="2020-07-17T18:43:39.083" v="186" actId="962"/>
          <ac:spMkLst>
            <pc:docMk/>
            <pc:sldMk cId="197094675" sldId="2076137315"/>
            <ac:spMk id="4" creationId="{259C29A6-CA0F-4246-87B5-E6A4B5AB727D}"/>
          </ac:spMkLst>
        </pc:spChg>
        <pc:spChg chg="mod">
          <ac:chgData name="Tyler Mays-Childers" userId="bd5d6532-3b3a-4216-8aea-9f4169bb962b" providerId="ADAL" clId="{54BD5610-488A-405D-802B-33362ED6ACE4}" dt="2020-07-17T18:43:56.114" v="195" actId="962"/>
          <ac:spMkLst>
            <pc:docMk/>
            <pc:sldMk cId="197094675" sldId="2076137315"/>
            <ac:spMk id="31" creationId="{7FBD3549-2078-43F2-AF20-49C73DCBFA86}"/>
          </ac:spMkLst>
        </pc:spChg>
        <pc:spChg chg="mod">
          <ac:chgData name="Tyler Mays-Childers" userId="bd5d6532-3b3a-4216-8aea-9f4169bb962b" providerId="ADAL" clId="{54BD5610-488A-405D-802B-33362ED6ACE4}" dt="2020-07-17T18:43:54.224" v="194" actId="962"/>
          <ac:spMkLst>
            <pc:docMk/>
            <pc:sldMk cId="197094675" sldId="2076137315"/>
            <ac:spMk id="63" creationId="{4209A231-59F2-4D20-8043-F4C80DB66D05}"/>
          </ac:spMkLst>
        </pc:spChg>
        <pc:spChg chg="mod">
          <ac:chgData name="Tyler Mays-Childers" userId="bd5d6532-3b3a-4216-8aea-9f4169bb962b" providerId="ADAL" clId="{54BD5610-488A-405D-802B-33362ED6ACE4}" dt="2020-07-17T18:43:42.509" v="188" actId="962"/>
          <ac:spMkLst>
            <pc:docMk/>
            <pc:sldMk cId="197094675" sldId="2076137315"/>
            <ac:spMk id="64" creationId="{7FBAB3AE-EB34-42C3-BE79-7B8EC202A1BC}"/>
          </ac:spMkLst>
        </pc:spChg>
        <pc:spChg chg="mod">
          <ac:chgData name="Tyler Mays-Childers" userId="bd5d6532-3b3a-4216-8aea-9f4169bb962b" providerId="ADAL" clId="{54BD5610-488A-405D-802B-33362ED6ACE4}" dt="2020-07-17T18:43:44.264" v="189" actId="962"/>
          <ac:spMkLst>
            <pc:docMk/>
            <pc:sldMk cId="197094675" sldId="2076137315"/>
            <ac:spMk id="65" creationId="{3F701BF9-8C63-4F58-BC75-83E2F7E8A028}"/>
          </ac:spMkLst>
        </pc:spChg>
        <pc:spChg chg="mod">
          <ac:chgData name="Tyler Mays-Childers" userId="bd5d6532-3b3a-4216-8aea-9f4169bb962b" providerId="ADAL" clId="{54BD5610-488A-405D-802B-33362ED6ACE4}" dt="2020-07-17T18:43:46.860" v="190" actId="962"/>
          <ac:spMkLst>
            <pc:docMk/>
            <pc:sldMk cId="197094675" sldId="2076137315"/>
            <ac:spMk id="66" creationId="{7AF74BAF-6BCF-4BAF-81C7-95CEC90993EB}"/>
          </ac:spMkLst>
        </pc:spChg>
        <pc:grpChg chg="mod">
          <ac:chgData name="Tyler Mays-Childers" userId="bd5d6532-3b3a-4216-8aea-9f4169bb962b" providerId="ADAL" clId="{54BD5610-488A-405D-802B-33362ED6ACE4}" dt="2020-07-17T18:43:40.804" v="187" actId="962"/>
          <ac:grpSpMkLst>
            <pc:docMk/>
            <pc:sldMk cId="197094675" sldId="2076137315"/>
            <ac:grpSpMk id="74" creationId="{A9CF79B3-F467-4977-AFD8-57A05F01771F}"/>
          </ac:grpSpMkLst>
        </pc:grpChg>
        <pc:cxnChg chg="mod">
          <ac:chgData name="Tyler Mays-Childers" userId="bd5d6532-3b3a-4216-8aea-9f4169bb962b" providerId="ADAL" clId="{54BD5610-488A-405D-802B-33362ED6ACE4}" dt="2020-07-17T18:43:57.876" v="196" actId="962"/>
          <ac:cxnSpMkLst>
            <pc:docMk/>
            <pc:sldMk cId="197094675" sldId="2076137315"/>
            <ac:cxnSpMk id="16" creationId="{561EAD93-D7FF-4989-A775-B9FC80F8E709}"/>
          </ac:cxnSpMkLst>
        </pc:cxnChg>
        <pc:cxnChg chg="mod">
          <ac:chgData name="Tyler Mays-Childers" userId="bd5d6532-3b3a-4216-8aea-9f4169bb962b" providerId="ADAL" clId="{54BD5610-488A-405D-802B-33362ED6ACE4}" dt="2020-07-17T18:43:48.745" v="191" actId="962"/>
          <ac:cxnSpMkLst>
            <pc:docMk/>
            <pc:sldMk cId="197094675" sldId="2076137315"/>
            <ac:cxnSpMk id="18" creationId="{BEED17EC-777C-46F2-A136-653B2DBEB6F6}"/>
          </ac:cxnSpMkLst>
        </pc:cxnChg>
        <pc:cxnChg chg="mod">
          <ac:chgData name="Tyler Mays-Childers" userId="bd5d6532-3b3a-4216-8aea-9f4169bb962b" providerId="ADAL" clId="{54BD5610-488A-405D-802B-33362ED6ACE4}" dt="2020-07-17T18:43:50.519" v="192" actId="962"/>
          <ac:cxnSpMkLst>
            <pc:docMk/>
            <pc:sldMk cId="197094675" sldId="2076137315"/>
            <ac:cxnSpMk id="21" creationId="{F510541B-BC79-49C7-B848-51FAA164AC26}"/>
          </ac:cxnSpMkLst>
        </pc:cxnChg>
        <pc:cxnChg chg="mod">
          <ac:chgData name="Tyler Mays-Childers" userId="bd5d6532-3b3a-4216-8aea-9f4169bb962b" providerId="ADAL" clId="{54BD5610-488A-405D-802B-33362ED6ACE4}" dt="2020-07-17T18:43:52.497" v="193" actId="962"/>
          <ac:cxnSpMkLst>
            <pc:docMk/>
            <pc:sldMk cId="197094675" sldId="2076137315"/>
            <ac:cxnSpMk id="23" creationId="{37625629-E114-4BAF-9BC3-CDF0170CC078}"/>
          </ac:cxnSpMkLst>
        </pc:cxnChg>
      </pc:sldChg>
      <pc:sldChg chg="modSp mod">
        <pc:chgData name="Tyler Mays-Childers" userId="bd5d6532-3b3a-4216-8aea-9f4169bb962b" providerId="ADAL" clId="{54BD5610-488A-405D-802B-33362ED6ACE4}" dt="2020-07-17T19:08:33.099" v="824" actId="13244"/>
        <pc:sldMkLst>
          <pc:docMk/>
          <pc:sldMk cId="2770673834" sldId="2076137316"/>
        </pc:sldMkLst>
        <pc:spChg chg="mod">
          <ac:chgData name="Tyler Mays-Childers" userId="bd5d6532-3b3a-4216-8aea-9f4169bb962b" providerId="ADAL" clId="{54BD5610-488A-405D-802B-33362ED6ACE4}" dt="2020-07-17T18:49:57.424" v="286" actId="13244"/>
          <ac:spMkLst>
            <pc:docMk/>
            <pc:sldMk cId="2770673834" sldId="2076137316"/>
            <ac:spMk id="2" creationId="{BD86AA1D-1B44-4E04-A8FC-645F9068659E}"/>
          </ac:spMkLst>
        </pc:spChg>
        <pc:spChg chg="mod">
          <ac:chgData name="Tyler Mays-Childers" userId="bd5d6532-3b3a-4216-8aea-9f4169bb962b" providerId="ADAL" clId="{54BD5610-488A-405D-802B-33362ED6ACE4}" dt="2020-07-17T18:53:47.592" v="303" actId="13244"/>
          <ac:spMkLst>
            <pc:docMk/>
            <pc:sldMk cId="2770673834" sldId="2076137316"/>
            <ac:spMk id="3" creationId="{AD56B120-687D-4B8C-A4E8-3AFA677E6A27}"/>
          </ac:spMkLst>
        </pc:spChg>
        <pc:spChg chg="mod">
          <ac:chgData name="Tyler Mays-Childers" userId="bd5d6532-3b3a-4216-8aea-9f4169bb962b" providerId="ADAL" clId="{54BD5610-488A-405D-802B-33362ED6ACE4}" dt="2020-07-17T18:44:02.608" v="198" actId="962"/>
          <ac:spMkLst>
            <pc:docMk/>
            <pc:sldMk cId="2770673834" sldId="2076137316"/>
            <ac:spMk id="4" creationId="{259C29A6-CA0F-4246-87B5-E6A4B5AB727D}"/>
          </ac:spMkLst>
        </pc:spChg>
        <pc:spChg chg="mod">
          <ac:chgData name="Tyler Mays-Childers" userId="bd5d6532-3b3a-4216-8aea-9f4169bb962b" providerId="ADAL" clId="{54BD5610-488A-405D-802B-33362ED6ACE4}" dt="2020-07-17T18:53:50.807" v="304" actId="13244"/>
          <ac:spMkLst>
            <pc:docMk/>
            <pc:sldMk cId="2770673834" sldId="2076137316"/>
            <ac:spMk id="5" creationId="{F7083C05-2410-401F-8E0A-46BCFB69A411}"/>
          </ac:spMkLst>
        </pc:spChg>
        <pc:spChg chg="mod">
          <ac:chgData name="Tyler Mays-Childers" userId="bd5d6532-3b3a-4216-8aea-9f4169bb962b" providerId="ADAL" clId="{54BD5610-488A-405D-802B-33362ED6ACE4}" dt="2020-07-17T18:51:11.156" v="290" actId="167"/>
          <ac:spMkLst>
            <pc:docMk/>
            <pc:sldMk cId="2770673834" sldId="2076137316"/>
            <ac:spMk id="27" creationId="{C209152D-8583-3F46-A1FD-9B0AEA50A7CF}"/>
          </ac:spMkLst>
        </pc:spChg>
        <pc:spChg chg="mod">
          <ac:chgData name="Tyler Mays-Childers" userId="bd5d6532-3b3a-4216-8aea-9f4169bb962b" providerId="ADAL" clId="{54BD5610-488A-405D-802B-33362ED6ACE4}" dt="2020-07-17T19:08:33.099" v="824" actId="13244"/>
          <ac:spMkLst>
            <pc:docMk/>
            <pc:sldMk cId="2770673834" sldId="2076137316"/>
            <ac:spMk id="31" creationId="{BFC151A6-E169-4E1A-BDE5-C0F72CAA99DE}"/>
          </ac:spMkLst>
        </pc:spChg>
        <pc:spChg chg="mod">
          <ac:chgData name="Tyler Mays-Childers" userId="bd5d6532-3b3a-4216-8aea-9f4169bb962b" providerId="ADAL" clId="{54BD5610-488A-405D-802B-33362ED6ACE4}" dt="2020-07-17T18:44:04.521" v="199" actId="962"/>
          <ac:spMkLst>
            <pc:docMk/>
            <pc:sldMk cId="2770673834" sldId="2076137316"/>
            <ac:spMk id="63" creationId="{4209A231-59F2-4D20-8043-F4C80DB66D05}"/>
          </ac:spMkLst>
        </pc:spChg>
        <pc:spChg chg="mod">
          <ac:chgData name="Tyler Mays-Childers" userId="bd5d6532-3b3a-4216-8aea-9f4169bb962b" providerId="ADAL" clId="{54BD5610-488A-405D-802B-33362ED6ACE4}" dt="2020-07-17T18:44:06.524" v="200" actId="962"/>
          <ac:spMkLst>
            <pc:docMk/>
            <pc:sldMk cId="2770673834" sldId="2076137316"/>
            <ac:spMk id="64" creationId="{7FBAB3AE-EB34-42C3-BE79-7B8EC202A1BC}"/>
          </ac:spMkLst>
        </pc:spChg>
        <pc:spChg chg="mod">
          <ac:chgData name="Tyler Mays-Childers" userId="bd5d6532-3b3a-4216-8aea-9f4169bb962b" providerId="ADAL" clId="{54BD5610-488A-405D-802B-33362ED6ACE4}" dt="2020-07-17T18:44:08.030" v="201" actId="962"/>
          <ac:spMkLst>
            <pc:docMk/>
            <pc:sldMk cId="2770673834" sldId="2076137316"/>
            <ac:spMk id="65" creationId="{3F701BF9-8C63-4F58-BC75-83E2F7E8A028}"/>
          </ac:spMkLst>
        </pc:spChg>
        <pc:spChg chg="mod">
          <ac:chgData name="Tyler Mays-Childers" userId="bd5d6532-3b3a-4216-8aea-9f4169bb962b" providerId="ADAL" clId="{54BD5610-488A-405D-802B-33362ED6ACE4}" dt="2020-07-17T18:44:09.744" v="202" actId="962"/>
          <ac:spMkLst>
            <pc:docMk/>
            <pc:sldMk cId="2770673834" sldId="2076137316"/>
            <ac:spMk id="66" creationId="{7AF74BAF-6BCF-4BAF-81C7-95CEC90993EB}"/>
          </ac:spMkLst>
        </pc:spChg>
        <pc:grpChg chg="mod">
          <ac:chgData name="Tyler Mays-Childers" userId="bd5d6532-3b3a-4216-8aea-9f4169bb962b" providerId="ADAL" clId="{54BD5610-488A-405D-802B-33362ED6ACE4}" dt="2020-07-17T19:07:34.966" v="822" actId="962"/>
          <ac:grpSpMkLst>
            <pc:docMk/>
            <pc:sldMk cId="2770673834" sldId="2076137316"/>
            <ac:grpSpMk id="74" creationId="{A9CF79B3-F467-4977-AFD8-57A05F01771F}"/>
          </ac:grpSpMkLst>
        </pc:grpChg>
        <pc:graphicFrameChg chg="mod">
          <ac:chgData name="Tyler Mays-Childers" userId="bd5d6532-3b3a-4216-8aea-9f4169bb962b" providerId="ADAL" clId="{54BD5610-488A-405D-802B-33362ED6ACE4}" dt="2020-07-17T19:08:29.617" v="823" actId="962"/>
          <ac:graphicFrameMkLst>
            <pc:docMk/>
            <pc:sldMk cId="2770673834" sldId="2076137316"/>
            <ac:graphicFrameMk id="12" creationId="{B02A1678-7D37-4A04-AE25-924E19684135}"/>
          </ac:graphicFrameMkLst>
        </pc:graphicFrameChg>
        <pc:cxnChg chg="mod">
          <ac:chgData name="Tyler Mays-Childers" userId="bd5d6532-3b3a-4216-8aea-9f4169bb962b" providerId="ADAL" clId="{54BD5610-488A-405D-802B-33362ED6ACE4}" dt="2020-07-17T18:44:11.532" v="203" actId="962"/>
          <ac:cxnSpMkLst>
            <pc:docMk/>
            <pc:sldMk cId="2770673834" sldId="2076137316"/>
            <ac:cxnSpMk id="16" creationId="{561EAD93-D7FF-4989-A775-B9FC80F8E709}"/>
          </ac:cxnSpMkLst>
        </pc:cxnChg>
        <pc:cxnChg chg="mod">
          <ac:chgData name="Tyler Mays-Childers" userId="bd5d6532-3b3a-4216-8aea-9f4169bb962b" providerId="ADAL" clId="{54BD5610-488A-405D-802B-33362ED6ACE4}" dt="2020-07-17T18:44:13.401" v="204" actId="962"/>
          <ac:cxnSpMkLst>
            <pc:docMk/>
            <pc:sldMk cId="2770673834" sldId="2076137316"/>
            <ac:cxnSpMk id="18" creationId="{BEED17EC-777C-46F2-A136-653B2DBEB6F6}"/>
          </ac:cxnSpMkLst>
        </pc:cxnChg>
        <pc:cxnChg chg="mod">
          <ac:chgData name="Tyler Mays-Childers" userId="bd5d6532-3b3a-4216-8aea-9f4169bb962b" providerId="ADAL" clId="{54BD5610-488A-405D-802B-33362ED6ACE4}" dt="2020-07-17T18:44:15.390" v="205" actId="962"/>
          <ac:cxnSpMkLst>
            <pc:docMk/>
            <pc:sldMk cId="2770673834" sldId="2076137316"/>
            <ac:cxnSpMk id="21" creationId="{F510541B-BC79-49C7-B848-51FAA164AC26}"/>
          </ac:cxnSpMkLst>
        </pc:cxnChg>
        <pc:cxnChg chg="mod">
          <ac:chgData name="Tyler Mays-Childers" userId="bd5d6532-3b3a-4216-8aea-9f4169bb962b" providerId="ADAL" clId="{54BD5610-488A-405D-802B-33362ED6ACE4}" dt="2020-07-17T18:44:16.939" v="206" actId="962"/>
          <ac:cxnSpMkLst>
            <pc:docMk/>
            <pc:sldMk cId="2770673834" sldId="2076137316"/>
            <ac:cxnSpMk id="23" creationId="{37625629-E114-4BAF-9BC3-CDF0170CC078}"/>
          </ac:cxnSpMkLst>
        </pc:cxnChg>
      </pc:sldChg>
      <pc:sldChg chg="modSp">
        <pc:chgData name="Tyler Mays-Childers" userId="bd5d6532-3b3a-4216-8aea-9f4169bb962b" providerId="ADAL" clId="{54BD5610-488A-405D-802B-33362ED6ACE4}" dt="2020-07-17T19:12:01.494" v="862" actId="962"/>
        <pc:sldMkLst>
          <pc:docMk/>
          <pc:sldMk cId="2519715756" sldId="2076137318"/>
        </pc:sldMkLst>
        <pc:spChg chg="mod">
          <ac:chgData name="Tyler Mays-Childers" userId="bd5d6532-3b3a-4216-8aea-9f4169bb962b" providerId="ADAL" clId="{54BD5610-488A-405D-802B-33362ED6ACE4}" dt="2020-07-17T19:11:06.390" v="842" actId="20577"/>
          <ac:spMkLst>
            <pc:docMk/>
            <pc:sldMk cId="2519715756" sldId="2076137318"/>
            <ac:spMk id="2" creationId="{49D8BBE6-AE98-430D-A7B2-7A0D70DFF8EA}"/>
          </ac:spMkLst>
        </pc:spChg>
        <pc:spChg chg="mod">
          <ac:chgData name="Tyler Mays-Childers" userId="bd5d6532-3b3a-4216-8aea-9f4169bb962b" providerId="ADAL" clId="{54BD5610-488A-405D-802B-33362ED6ACE4}" dt="2020-07-17T19:11:31.380" v="854" actId="962"/>
          <ac:spMkLst>
            <pc:docMk/>
            <pc:sldMk cId="2519715756" sldId="2076137318"/>
            <ac:spMk id="100" creationId="{2EA25C73-2977-4277-B050-C6F6AEB0BD20}"/>
          </ac:spMkLst>
        </pc:spChg>
        <pc:grpChg chg="mod">
          <ac:chgData name="Tyler Mays-Childers" userId="bd5d6532-3b3a-4216-8aea-9f4169bb962b" providerId="ADAL" clId="{54BD5610-488A-405D-802B-33362ED6ACE4}" dt="2020-07-17T19:11:10.249" v="844" actId="962"/>
          <ac:grpSpMkLst>
            <pc:docMk/>
            <pc:sldMk cId="2519715756" sldId="2076137318"/>
            <ac:grpSpMk id="8" creationId="{EE756D1B-1C4B-43B8-84FB-B952CA54C16D}"/>
          </ac:grpSpMkLst>
        </pc:grpChg>
        <pc:grpChg chg="mod">
          <ac:chgData name="Tyler Mays-Childers" userId="bd5d6532-3b3a-4216-8aea-9f4169bb962b" providerId="ADAL" clId="{54BD5610-488A-405D-802B-33362ED6ACE4}" dt="2020-07-17T19:11:11.143" v="845" actId="962"/>
          <ac:grpSpMkLst>
            <pc:docMk/>
            <pc:sldMk cId="2519715756" sldId="2076137318"/>
            <ac:grpSpMk id="13" creationId="{AFE867B2-FD5E-4207-8FA7-2BD4ED18C41D}"/>
          </ac:grpSpMkLst>
        </pc:grpChg>
        <pc:grpChg chg="mod">
          <ac:chgData name="Tyler Mays-Childers" userId="bd5d6532-3b3a-4216-8aea-9f4169bb962b" providerId="ADAL" clId="{54BD5610-488A-405D-802B-33362ED6ACE4}" dt="2020-07-17T19:11:08.301" v="843" actId="962"/>
          <ac:grpSpMkLst>
            <pc:docMk/>
            <pc:sldMk cId="2519715756" sldId="2076137318"/>
            <ac:grpSpMk id="17" creationId="{6ADFB46F-0AF2-44F3-B744-25CECB3DB764}"/>
          </ac:grpSpMkLst>
        </pc:grpChg>
        <pc:grpChg chg="mod">
          <ac:chgData name="Tyler Mays-Childers" userId="bd5d6532-3b3a-4216-8aea-9f4169bb962b" providerId="ADAL" clId="{54BD5610-488A-405D-802B-33362ED6ACE4}" dt="2020-07-17T19:11:17.272" v="849" actId="962"/>
          <ac:grpSpMkLst>
            <pc:docMk/>
            <pc:sldMk cId="2519715756" sldId="2076137318"/>
            <ac:grpSpMk id="32" creationId="{CE75F2DB-F481-49CC-905B-AA5CC240E8CD}"/>
          </ac:grpSpMkLst>
        </pc:grpChg>
        <pc:grpChg chg="mod">
          <ac:chgData name="Tyler Mays-Childers" userId="bd5d6532-3b3a-4216-8aea-9f4169bb962b" providerId="ADAL" clId="{54BD5610-488A-405D-802B-33362ED6ACE4}" dt="2020-07-17T19:11:19.144" v="850" actId="962"/>
          <ac:grpSpMkLst>
            <pc:docMk/>
            <pc:sldMk cId="2519715756" sldId="2076137318"/>
            <ac:grpSpMk id="33" creationId="{E414E119-1D7A-4DE4-AB78-B7997BD8DA6F}"/>
          </ac:grpSpMkLst>
        </pc:grpChg>
        <pc:grpChg chg="mod">
          <ac:chgData name="Tyler Mays-Childers" userId="bd5d6532-3b3a-4216-8aea-9f4169bb962b" providerId="ADAL" clId="{54BD5610-488A-405D-802B-33362ED6ACE4}" dt="2020-07-17T19:11:38.501" v="856" actId="962"/>
          <ac:grpSpMkLst>
            <pc:docMk/>
            <pc:sldMk cId="2519715756" sldId="2076137318"/>
            <ac:grpSpMk id="35" creationId="{B442C822-1CD1-4AD8-8CCC-C719A51AB250}"/>
          </ac:grpSpMkLst>
        </pc:grpChg>
        <pc:grpChg chg="mod">
          <ac:chgData name="Tyler Mays-Childers" userId="bd5d6532-3b3a-4216-8aea-9f4169bb962b" providerId="ADAL" clId="{54BD5610-488A-405D-802B-33362ED6ACE4}" dt="2020-07-17T19:11:12.272" v="846" actId="962"/>
          <ac:grpSpMkLst>
            <pc:docMk/>
            <pc:sldMk cId="2519715756" sldId="2076137318"/>
            <ac:grpSpMk id="67" creationId="{B5F1AC35-1D71-4596-9F4A-0288B89A897D}"/>
          </ac:grpSpMkLst>
        </pc:grpChg>
        <pc:grpChg chg="mod">
          <ac:chgData name="Tyler Mays-Childers" userId="bd5d6532-3b3a-4216-8aea-9f4169bb962b" providerId="ADAL" clId="{54BD5610-488A-405D-802B-33362ED6ACE4}" dt="2020-07-17T19:11:25.445" v="852" actId="962"/>
          <ac:grpSpMkLst>
            <pc:docMk/>
            <pc:sldMk cId="2519715756" sldId="2076137318"/>
            <ac:grpSpMk id="94" creationId="{3964E120-9BC5-4AA7-934B-BF0CE53748B1}"/>
          </ac:grpSpMkLst>
        </pc:grpChg>
        <pc:grpChg chg="mod">
          <ac:chgData name="Tyler Mays-Childers" userId="bd5d6532-3b3a-4216-8aea-9f4169bb962b" providerId="ADAL" clId="{54BD5610-488A-405D-802B-33362ED6ACE4}" dt="2020-07-17T19:11:44.173" v="858" actId="13244"/>
          <ac:grpSpMkLst>
            <pc:docMk/>
            <pc:sldMk cId="2519715756" sldId="2076137318"/>
            <ac:grpSpMk id="113" creationId="{EFB6D908-6FBB-46CC-B4ED-2DF528585955}"/>
          </ac:grpSpMkLst>
        </pc:grpChg>
        <pc:picChg chg="mod">
          <ac:chgData name="Tyler Mays-Childers" userId="bd5d6532-3b3a-4216-8aea-9f4169bb962b" providerId="ADAL" clId="{54BD5610-488A-405D-802B-33362ED6ACE4}" dt="2020-07-17T19:11:57.732" v="860" actId="962"/>
          <ac:picMkLst>
            <pc:docMk/>
            <pc:sldMk cId="2519715756" sldId="2076137318"/>
            <ac:picMk id="34" creationId="{060F1E83-4E5E-44CB-9D1B-13A91571DB33}"/>
          </ac:picMkLst>
        </pc:picChg>
        <pc:picChg chg="mod">
          <ac:chgData name="Tyler Mays-Childers" userId="bd5d6532-3b3a-4216-8aea-9f4169bb962b" providerId="ADAL" clId="{54BD5610-488A-405D-802B-33362ED6ACE4}" dt="2020-07-17T19:11:13.176" v="847" actId="962"/>
          <ac:picMkLst>
            <pc:docMk/>
            <pc:sldMk cId="2519715756" sldId="2076137318"/>
            <ac:picMk id="85" creationId="{450751CE-25E9-4E79-A287-B9C3782B2D1A}"/>
          </ac:picMkLst>
        </pc:picChg>
        <pc:picChg chg="mod">
          <ac:chgData name="Tyler Mays-Childers" userId="bd5d6532-3b3a-4216-8aea-9f4169bb962b" providerId="ADAL" clId="{54BD5610-488A-405D-802B-33362ED6ACE4}" dt="2020-07-17T19:11:14.592" v="848" actId="962"/>
          <ac:picMkLst>
            <pc:docMk/>
            <pc:sldMk cId="2519715756" sldId="2076137318"/>
            <ac:picMk id="91" creationId="{F8DE140D-04E4-4798-A9A0-1183659E967F}"/>
          </ac:picMkLst>
        </pc:picChg>
        <pc:cxnChg chg="mod">
          <ac:chgData name="Tyler Mays-Childers" userId="bd5d6532-3b3a-4216-8aea-9f4169bb962b" providerId="ADAL" clId="{54BD5610-488A-405D-802B-33362ED6ACE4}" dt="2020-07-17T19:11:51.824" v="859" actId="962"/>
          <ac:cxnSpMkLst>
            <pc:docMk/>
            <pc:sldMk cId="2519715756" sldId="2076137318"/>
            <ac:cxnSpMk id="144" creationId="{E3443BC4-3C60-4369-9729-F199AA0C8960}"/>
          </ac:cxnSpMkLst>
        </pc:cxnChg>
        <pc:cxnChg chg="mod">
          <ac:chgData name="Tyler Mays-Childers" userId="bd5d6532-3b3a-4216-8aea-9f4169bb962b" providerId="ADAL" clId="{54BD5610-488A-405D-802B-33362ED6ACE4}" dt="2020-07-17T19:12:00.134" v="861" actId="962"/>
          <ac:cxnSpMkLst>
            <pc:docMk/>
            <pc:sldMk cId="2519715756" sldId="2076137318"/>
            <ac:cxnSpMk id="147" creationId="{B0840D92-8415-4F55-8DDF-88A051BAEB2B}"/>
          </ac:cxnSpMkLst>
        </pc:cxnChg>
        <pc:cxnChg chg="mod">
          <ac:chgData name="Tyler Mays-Childers" userId="bd5d6532-3b3a-4216-8aea-9f4169bb962b" providerId="ADAL" clId="{54BD5610-488A-405D-802B-33362ED6ACE4}" dt="2020-07-17T19:12:01.494" v="862" actId="962"/>
          <ac:cxnSpMkLst>
            <pc:docMk/>
            <pc:sldMk cId="2519715756" sldId="2076137318"/>
            <ac:cxnSpMk id="148" creationId="{80DBFE45-92C9-4DEA-B16D-C137A4A2B13F}"/>
          </ac:cxnSpMkLst>
        </pc:cxnChg>
      </pc:sldChg>
      <pc:sldChg chg="modSp">
        <pc:chgData name="Tyler Mays-Childers" userId="bd5d6532-3b3a-4216-8aea-9f4169bb962b" providerId="ADAL" clId="{54BD5610-488A-405D-802B-33362ED6ACE4}" dt="2020-07-17T19:12:49.441" v="871" actId="962"/>
        <pc:sldMkLst>
          <pc:docMk/>
          <pc:sldMk cId="3412620172" sldId="2076137320"/>
        </pc:sldMkLst>
        <pc:spChg chg="mod">
          <ac:chgData name="Tyler Mays-Childers" userId="bd5d6532-3b3a-4216-8aea-9f4169bb962b" providerId="ADAL" clId="{54BD5610-488A-405D-802B-33362ED6ACE4}" dt="2020-07-17T19:12:42.716" v="868" actId="962"/>
          <ac:spMkLst>
            <pc:docMk/>
            <pc:sldMk cId="3412620172" sldId="2076137320"/>
            <ac:spMk id="11" creationId="{13315DA1-41AB-4687-9D01-949723616251}"/>
          </ac:spMkLst>
        </pc:spChg>
        <pc:spChg chg="mod">
          <ac:chgData name="Tyler Mays-Childers" userId="bd5d6532-3b3a-4216-8aea-9f4169bb962b" providerId="ADAL" clId="{54BD5610-488A-405D-802B-33362ED6ACE4}" dt="2020-07-17T19:12:20.937" v="863" actId="13244"/>
          <ac:spMkLst>
            <pc:docMk/>
            <pc:sldMk cId="3412620172" sldId="2076137320"/>
            <ac:spMk id="23" creationId="{BFFDEA89-D322-4AF8-B661-9C2D668D1009}"/>
          </ac:spMkLst>
        </pc:spChg>
        <pc:spChg chg="mod">
          <ac:chgData name="Tyler Mays-Childers" userId="bd5d6532-3b3a-4216-8aea-9f4169bb962b" providerId="ADAL" clId="{54BD5610-488A-405D-802B-33362ED6ACE4}" dt="2020-07-17T19:12:28.239" v="864" actId="13244"/>
          <ac:spMkLst>
            <pc:docMk/>
            <pc:sldMk cId="3412620172" sldId="2076137320"/>
            <ac:spMk id="25" creationId="{80272B8B-91F7-4A33-A046-2FB8D6179DDB}"/>
          </ac:spMkLst>
        </pc:spChg>
        <pc:spChg chg="mod">
          <ac:chgData name="Tyler Mays-Childers" userId="bd5d6532-3b3a-4216-8aea-9f4169bb962b" providerId="ADAL" clId="{54BD5610-488A-405D-802B-33362ED6ACE4}" dt="2020-07-17T19:12:41.241" v="867" actId="962"/>
          <ac:spMkLst>
            <pc:docMk/>
            <pc:sldMk cId="3412620172" sldId="2076137320"/>
            <ac:spMk id="29" creationId="{C81AF5A7-A997-4A22-831E-F541512604B6}"/>
          </ac:spMkLst>
        </pc:spChg>
        <pc:spChg chg="mod">
          <ac:chgData name="Tyler Mays-Childers" userId="bd5d6532-3b3a-4216-8aea-9f4169bb962b" providerId="ADAL" clId="{54BD5610-488A-405D-802B-33362ED6ACE4}" dt="2020-07-17T19:12:46.334" v="869" actId="962"/>
          <ac:spMkLst>
            <pc:docMk/>
            <pc:sldMk cId="3412620172" sldId="2076137320"/>
            <ac:spMk id="31" creationId="{7DAA52C9-A114-4D72-A68A-883966C3A146}"/>
          </ac:spMkLst>
        </pc:spChg>
        <pc:spChg chg="mod">
          <ac:chgData name="Tyler Mays-Childers" userId="bd5d6532-3b3a-4216-8aea-9f4169bb962b" providerId="ADAL" clId="{54BD5610-488A-405D-802B-33362ED6ACE4}" dt="2020-07-17T19:12:47.674" v="870" actId="962"/>
          <ac:spMkLst>
            <pc:docMk/>
            <pc:sldMk cId="3412620172" sldId="2076137320"/>
            <ac:spMk id="32" creationId="{B1DEB404-8ECE-46A8-88CB-E395C8F0264B}"/>
          </ac:spMkLst>
        </pc:spChg>
        <pc:spChg chg="mod">
          <ac:chgData name="Tyler Mays-Childers" userId="bd5d6532-3b3a-4216-8aea-9f4169bb962b" providerId="ADAL" clId="{54BD5610-488A-405D-802B-33362ED6ACE4}" dt="2020-07-17T19:12:49.441" v="871" actId="962"/>
          <ac:spMkLst>
            <pc:docMk/>
            <pc:sldMk cId="3412620172" sldId="2076137320"/>
            <ac:spMk id="33" creationId="{8F357F13-6A27-42B3-88ED-1128F8667092}"/>
          </ac:spMkLst>
        </pc:spChg>
        <pc:cxnChg chg="mod">
          <ac:chgData name="Tyler Mays-Childers" userId="bd5d6532-3b3a-4216-8aea-9f4169bb962b" providerId="ADAL" clId="{54BD5610-488A-405D-802B-33362ED6ACE4}" dt="2020-07-17T19:12:36.802" v="865" actId="962"/>
          <ac:cxnSpMkLst>
            <pc:docMk/>
            <pc:sldMk cId="3412620172" sldId="2076137320"/>
            <ac:cxnSpMk id="27" creationId="{11C4B85A-67FE-4B42-A6E2-EE3C317B3BB9}"/>
          </ac:cxnSpMkLst>
        </pc:cxnChg>
        <pc:cxnChg chg="mod">
          <ac:chgData name="Tyler Mays-Childers" userId="bd5d6532-3b3a-4216-8aea-9f4169bb962b" providerId="ADAL" clId="{54BD5610-488A-405D-802B-33362ED6ACE4}" dt="2020-07-17T19:12:38.552" v="866" actId="962"/>
          <ac:cxnSpMkLst>
            <pc:docMk/>
            <pc:sldMk cId="3412620172" sldId="2076137320"/>
            <ac:cxnSpMk id="28" creationId="{2917F4D0-B228-45D4-A96A-069A878D504C}"/>
          </ac:cxnSpMkLst>
        </pc:cxnChg>
      </pc:sldChg>
      <pc:sldChg chg="modSp mod">
        <pc:chgData name="Tyler Mays-Childers" userId="bd5d6532-3b3a-4216-8aea-9f4169bb962b" providerId="ADAL" clId="{54BD5610-488A-405D-802B-33362ED6ACE4}" dt="2020-07-17T18:52:53.330" v="298" actId="962"/>
        <pc:sldMkLst>
          <pc:docMk/>
          <pc:sldMk cId="559771621" sldId="2076137321"/>
        </pc:sldMkLst>
        <pc:spChg chg="mod">
          <ac:chgData name="Tyler Mays-Childers" userId="bd5d6532-3b3a-4216-8aea-9f4169bb962b" providerId="ADAL" clId="{54BD5610-488A-405D-802B-33362ED6ACE4}" dt="2020-07-17T18:44:49.217" v="219" actId="962"/>
          <ac:spMkLst>
            <pc:docMk/>
            <pc:sldMk cId="559771621" sldId="2076137321"/>
            <ac:spMk id="6" creationId="{DDEC5D92-AF90-4063-BF54-F974690C7192}"/>
          </ac:spMkLst>
        </pc:spChg>
        <pc:spChg chg="mod">
          <ac:chgData name="Tyler Mays-Childers" userId="bd5d6532-3b3a-4216-8aea-9f4169bb962b" providerId="ADAL" clId="{54BD5610-488A-405D-802B-33362ED6ACE4}" dt="2020-07-17T18:44:51.892" v="220" actId="962"/>
          <ac:spMkLst>
            <pc:docMk/>
            <pc:sldMk cId="559771621" sldId="2076137321"/>
            <ac:spMk id="7" creationId="{87609750-C368-45C4-B9EC-665CBF3FBA6D}"/>
          </ac:spMkLst>
        </pc:spChg>
        <pc:spChg chg="mod">
          <ac:chgData name="Tyler Mays-Childers" userId="bd5d6532-3b3a-4216-8aea-9f4169bb962b" providerId="ADAL" clId="{54BD5610-488A-405D-802B-33362ED6ACE4}" dt="2020-07-17T18:44:38.788" v="215" actId="962"/>
          <ac:spMkLst>
            <pc:docMk/>
            <pc:sldMk cId="559771621" sldId="2076137321"/>
            <ac:spMk id="32" creationId="{1FD065E6-3801-D247-B4F4-8DE4E7837C0F}"/>
          </ac:spMkLst>
        </pc:spChg>
        <pc:spChg chg="mod">
          <ac:chgData name="Tyler Mays-Childers" userId="bd5d6532-3b3a-4216-8aea-9f4169bb962b" providerId="ADAL" clId="{54BD5610-488A-405D-802B-33362ED6ACE4}" dt="2020-07-17T18:44:41.161" v="216" actId="962"/>
          <ac:spMkLst>
            <pc:docMk/>
            <pc:sldMk cId="559771621" sldId="2076137321"/>
            <ac:spMk id="33" creationId="{242956D8-4582-2B45-8F6A-25BC38FF0661}"/>
          </ac:spMkLst>
        </pc:spChg>
        <pc:spChg chg="mod">
          <ac:chgData name="Tyler Mays-Childers" userId="bd5d6532-3b3a-4216-8aea-9f4169bb962b" providerId="ADAL" clId="{54BD5610-488A-405D-802B-33362ED6ACE4}" dt="2020-07-17T18:52:15.460" v="291" actId="13244"/>
          <ac:spMkLst>
            <pc:docMk/>
            <pc:sldMk cId="559771621" sldId="2076137321"/>
            <ac:spMk id="38" creationId="{11D62C38-1851-4159-AF75-B325FF95D199}"/>
          </ac:spMkLst>
        </pc:spChg>
        <pc:spChg chg="mod">
          <ac:chgData name="Tyler Mays-Childers" userId="bd5d6532-3b3a-4216-8aea-9f4169bb962b" providerId="ADAL" clId="{54BD5610-488A-405D-802B-33362ED6ACE4}" dt="2020-07-17T18:44:42.816" v="217" actId="962"/>
          <ac:spMkLst>
            <pc:docMk/>
            <pc:sldMk cId="559771621" sldId="2076137321"/>
            <ac:spMk id="41" creationId="{9E0D9835-7004-3543-BED1-8FA079520FBC}"/>
          </ac:spMkLst>
        </pc:spChg>
        <pc:spChg chg="mod">
          <ac:chgData name="Tyler Mays-Childers" userId="bd5d6532-3b3a-4216-8aea-9f4169bb962b" providerId="ADAL" clId="{54BD5610-488A-405D-802B-33362ED6ACE4}" dt="2020-07-17T18:44:45.718" v="218" actId="962"/>
          <ac:spMkLst>
            <pc:docMk/>
            <pc:sldMk cId="559771621" sldId="2076137321"/>
            <ac:spMk id="42" creationId="{E60B284B-171D-8349-8F0A-E8DB58232C21}"/>
          </ac:spMkLst>
        </pc:spChg>
        <pc:spChg chg="mod">
          <ac:chgData name="Tyler Mays-Childers" userId="bd5d6532-3b3a-4216-8aea-9f4169bb962b" providerId="ADAL" clId="{54BD5610-488A-405D-802B-33362ED6ACE4}" dt="2020-07-17T18:52:28.197" v="292" actId="13244"/>
          <ac:spMkLst>
            <pc:docMk/>
            <pc:sldMk cId="559771621" sldId="2076137321"/>
            <ac:spMk id="44" creationId="{D967769C-7254-43A2-B8D7-9A82FB496E33}"/>
          </ac:spMkLst>
        </pc:spChg>
        <pc:spChg chg="mod">
          <ac:chgData name="Tyler Mays-Childers" userId="bd5d6532-3b3a-4216-8aea-9f4169bb962b" providerId="ADAL" clId="{54BD5610-488A-405D-802B-33362ED6ACE4}" dt="2020-07-17T18:52:40.592" v="295" actId="20577"/>
          <ac:spMkLst>
            <pc:docMk/>
            <pc:sldMk cId="559771621" sldId="2076137321"/>
            <ac:spMk id="45" creationId="{6F2B29B3-1AD8-442D-AD8C-8C88BFA03D80}"/>
          </ac:spMkLst>
        </pc:spChg>
        <pc:spChg chg="mod">
          <ac:chgData name="Tyler Mays-Childers" userId="bd5d6532-3b3a-4216-8aea-9f4169bb962b" providerId="ADAL" clId="{54BD5610-488A-405D-802B-33362ED6ACE4}" dt="2020-07-17T18:52:48.117" v="296" actId="13244"/>
          <ac:spMkLst>
            <pc:docMk/>
            <pc:sldMk cId="559771621" sldId="2076137321"/>
            <ac:spMk id="47" creationId="{05E961E4-A8AD-49AD-87A6-CD69A19380CB}"/>
          </ac:spMkLst>
        </pc:spChg>
        <pc:grpChg chg="mod">
          <ac:chgData name="Tyler Mays-Childers" userId="bd5d6532-3b3a-4216-8aea-9f4169bb962b" providerId="ADAL" clId="{54BD5610-488A-405D-802B-33362ED6ACE4}" dt="2020-07-17T18:52:52.827" v="297" actId="962"/>
          <ac:grpSpMkLst>
            <pc:docMk/>
            <pc:sldMk cId="559771621" sldId="2076137321"/>
            <ac:grpSpMk id="51" creationId="{8108413B-54FE-43C2-AF53-A6B134FFB9C5}"/>
          </ac:grpSpMkLst>
        </pc:grpChg>
        <pc:grpChg chg="mod">
          <ac:chgData name="Tyler Mays-Childers" userId="bd5d6532-3b3a-4216-8aea-9f4169bb962b" providerId="ADAL" clId="{54BD5610-488A-405D-802B-33362ED6ACE4}" dt="2020-07-17T18:52:53.330" v="298" actId="962"/>
          <ac:grpSpMkLst>
            <pc:docMk/>
            <pc:sldMk cId="559771621" sldId="2076137321"/>
            <ac:grpSpMk id="64" creationId="{90CE99F9-ACFB-4A68-A374-9DC0DA229167}"/>
          </ac:grpSpMkLst>
        </pc:grpChg>
        <pc:picChg chg="mod">
          <ac:chgData name="Tyler Mays-Childers" userId="bd5d6532-3b3a-4216-8aea-9f4169bb962b" providerId="ADAL" clId="{54BD5610-488A-405D-802B-33362ED6ACE4}" dt="2020-07-17T18:44:55.475" v="221" actId="962"/>
          <ac:picMkLst>
            <pc:docMk/>
            <pc:sldMk cId="559771621" sldId="2076137321"/>
            <ac:picMk id="50" creationId="{B8975F79-0751-4CA7-8C73-1B00799ADB03}"/>
          </ac:picMkLst>
        </pc:picChg>
      </pc:sldChg>
      <pc:sldChg chg="modSp">
        <pc:chgData name="Tyler Mays-Childers" userId="bd5d6532-3b3a-4216-8aea-9f4169bb962b" providerId="ADAL" clId="{54BD5610-488A-405D-802B-33362ED6ACE4}" dt="2020-07-17T19:03:28.433" v="807" actId="962"/>
        <pc:sldMkLst>
          <pc:docMk/>
          <pc:sldMk cId="2344325307" sldId="2076137322"/>
        </pc:sldMkLst>
        <pc:spChg chg="mod">
          <ac:chgData name="Tyler Mays-Childers" userId="bd5d6532-3b3a-4216-8aea-9f4169bb962b" providerId="ADAL" clId="{54BD5610-488A-405D-802B-33362ED6ACE4}" dt="2020-07-17T18:57:01.233" v="443" actId="962"/>
          <ac:spMkLst>
            <pc:docMk/>
            <pc:sldMk cId="2344325307" sldId="2076137322"/>
            <ac:spMk id="107" creationId="{4CCE43F4-4223-45EB-830B-6DBF58EE86A0}"/>
          </ac:spMkLst>
        </pc:spChg>
        <pc:spChg chg="mod">
          <ac:chgData name="Tyler Mays-Childers" userId="bd5d6532-3b3a-4216-8aea-9f4169bb962b" providerId="ADAL" clId="{54BD5610-488A-405D-802B-33362ED6ACE4}" dt="2020-07-17T18:57:03.473" v="444" actId="962"/>
          <ac:spMkLst>
            <pc:docMk/>
            <pc:sldMk cId="2344325307" sldId="2076137322"/>
            <ac:spMk id="108" creationId="{7CB43FB3-A0E5-4E3E-9838-F3533DA1BBA9}"/>
          </ac:spMkLst>
        </pc:spChg>
        <pc:spChg chg="mod">
          <ac:chgData name="Tyler Mays-Childers" userId="bd5d6532-3b3a-4216-8aea-9f4169bb962b" providerId="ADAL" clId="{54BD5610-488A-405D-802B-33362ED6ACE4}" dt="2020-07-17T18:57:05.428" v="445" actId="962"/>
          <ac:spMkLst>
            <pc:docMk/>
            <pc:sldMk cId="2344325307" sldId="2076137322"/>
            <ac:spMk id="109" creationId="{417DECA5-4A97-4D58-91B7-676F47999AAD}"/>
          </ac:spMkLst>
        </pc:spChg>
        <pc:spChg chg="mod">
          <ac:chgData name="Tyler Mays-Childers" userId="bd5d6532-3b3a-4216-8aea-9f4169bb962b" providerId="ADAL" clId="{54BD5610-488A-405D-802B-33362ED6ACE4}" dt="2020-07-17T18:57:11.955" v="446" actId="962"/>
          <ac:spMkLst>
            <pc:docMk/>
            <pc:sldMk cId="2344325307" sldId="2076137322"/>
            <ac:spMk id="110" creationId="{0BA1002C-DF4F-450C-97F3-52AAF721D127}"/>
          </ac:spMkLst>
        </pc:spChg>
        <pc:spChg chg="mod">
          <ac:chgData name="Tyler Mays-Childers" userId="bd5d6532-3b3a-4216-8aea-9f4169bb962b" providerId="ADAL" clId="{54BD5610-488A-405D-802B-33362ED6ACE4}" dt="2020-07-17T19:00:15.088" v="709" actId="962"/>
          <ac:spMkLst>
            <pc:docMk/>
            <pc:sldMk cId="2344325307" sldId="2076137322"/>
            <ac:spMk id="117" creationId="{62118584-704F-4D3F-B70B-BC109B4F3A0F}"/>
          </ac:spMkLst>
        </pc:spChg>
        <pc:spChg chg="mod">
          <ac:chgData name="Tyler Mays-Childers" userId="bd5d6532-3b3a-4216-8aea-9f4169bb962b" providerId="ADAL" clId="{54BD5610-488A-405D-802B-33362ED6ACE4}" dt="2020-07-17T18:59:06.466" v="571" actId="13244"/>
          <ac:spMkLst>
            <pc:docMk/>
            <pc:sldMk cId="2344325307" sldId="2076137322"/>
            <ac:spMk id="126" creationId="{08B7B10C-5FF4-4F72-A026-CB5211F8131E}"/>
          </ac:spMkLst>
        </pc:spChg>
        <pc:spChg chg="mod">
          <ac:chgData name="Tyler Mays-Childers" userId="bd5d6532-3b3a-4216-8aea-9f4169bb962b" providerId="ADAL" clId="{54BD5610-488A-405D-802B-33362ED6ACE4}" dt="2020-07-17T18:59:31.332" v="572" actId="13244"/>
          <ac:spMkLst>
            <pc:docMk/>
            <pc:sldMk cId="2344325307" sldId="2076137322"/>
            <ac:spMk id="127" creationId="{4A10223C-F3BB-4A9B-B3B5-DC69A25CA2CE}"/>
          </ac:spMkLst>
        </pc:spChg>
        <pc:spChg chg="mod">
          <ac:chgData name="Tyler Mays-Childers" userId="bd5d6532-3b3a-4216-8aea-9f4169bb962b" providerId="ADAL" clId="{54BD5610-488A-405D-802B-33362ED6ACE4}" dt="2020-07-17T19:02:08.375" v="802" actId="962"/>
          <ac:spMkLst>
            <pc:docMk/>
            <pc:sldMk cId="2344325307" sldId="2076137322"/>
            <ac:spMk id="132" creationId="{9459CAC0-5110-4F83-87BF-6B13E678FC12}"/>
          </ac:spMkLst>
        </pc:spChg>
        <pc:grpChg chg="mod">
          <ac:chgData name="Tyler Mays-Childers" userId="bd5d6532-3b3a-4216-8aea-9f4169bb962b" providerId="ADAL" clId="{54BD5610-488A-405D-802B-33362ED6ACE4}" dt="2020-07-17T18:58:34.045" v="513" actId="962"/>
          <ac:grpSpMkLst>
            <pc:docMk/>
            <pc:sldMk cId="2344325307" sldId="2076137322"/>
            <ac:grpSpMk id="104" creationId="{AB8590EF-EC6D-4FD7-8A6B-8FE08C7DFB46}"/>
          </ac:grpSpMkLst>
        </pc:grpChg>
        <pc:grpChg chg="mod">
          <ac:chgData name="Tyler Mays-Childers" userId="bd5d6532-3b3a-4216-8aea-9f4169bb962b" providerId="ADAL" clId="{54BD5610-488A-405D-802B-33362ED6ACE4}" dt="2020-07-17T19:03:28.433" v="807" actId="962"/>
          <ac:grpSpMkLst>
            <pc:docMk/>
            <pc:sldMk cId="2344325307" sldId="2076137322"/>
            <ac:grpSpMk id="111" creationId="{B832368C-666A-4A78-8548-E72CD78721D9}"/>
          </ac:grpSpMkLst>
        </pc:grpChg>
        <pc:grpChg chg="mod">
          <ac:chgData name="Tyler Mays-Childers" userId="bd5d6532-3b3a-4216-8aea-9f4169bb962b" providerId="ADAL" clId="{54BD5610-488A-405D-802B-33362ED6ACE4}" dt="2020-07-17T19:01:55.608" v="799" actId="13244"/>
          <ac:grpSpMkLst>
            <pc:docMk/>
            <pc:sldMk cId="2344325307" sldId="2076137322"/>
            <ac:grpSpMk id="128" creationId="{271E8498-EDEB-4F89-94DB-075C87E78466}"/>
          </ac:grpSpMkLst>
        </pc:grpChg>
        <pc:grpChg chg="mod">
          <ac:chgData name="Tyler Mays-Childers" userId="bd5d6532-3b3a-4216-8aea-9f4169bb962b" providerId="ADAL" clId="{54BD5610-488A-405D-802B-33362ED6ACE4}" dt="2020-07-17T19:02:37.540" v="803" actId="962"/>
          <ac:grpSpMkLst>
            <pc:docMk/>
            <pc:sldMk cId="2344325307" sldId="2076137322"/>
            <ac:grpSpMk id="133" creationId="{728AA9A2-EB31-4A9C-98E0-2D22E4AB8A66}"/>
          </ac:grpSpMkLst>
        </pc:grpChg>
        <pc:grpChg chg="mod">
          <ac:chgData name="Tyler Mays-Childers" userId="bd5d6532-3b3a-4216-8aea-9f4169bb962b" providerId="ADAL" clId="{54BD5610-488A-405D-802B-33362ED6ACE4}" dt="2020-07-17T19:01:49.682" v="797" actId="962"/>
          <ac:grpSpMkLst>
            <pc:docMk/>
            <pc:sldMk cId="2344325307" sldId="2076137322"/>
            <ac:grpSpMk id="140" creationId="{B029C714-3DB8-4286-9430-CB652B543FA0}"/>
          </ac:grpSpMkLst>
        </pc:grpChg>
        <pc:picChg chg="mod">
          <ac:chgData name="Tyler Mays-Childers" userId="bd5d6532-3b3a-4216-8aea-9f4169bb962b" providerId="ADAL" clId="{54BD5610-488A-405D-802B-33362ED6ACE4}" dt="2020-07-17T19:01:31.389" v="795" actId="13244"/>
          <ac:picMkLst>
            <pc:docMk/>
            <pc:sldMk cId="2344325307" sldId="2076137322"/>
            <ac:picMk id="124" creationId="{FA65DF72-54AD-4C08-8D90-298691B21E9E}"/>
          </ac:picMkLst>
        </pc:picChg>
        <pc:picChg chg="mod">
          <ac:chgData name="Tyler Mays-Childers" userId="bd5d6532-3b3a-4216-8aea-9f4169bb962b" providerId="ADAL" clId="{54BD5610-488A-405D-802B-33362ED6ACE4}" dt="2020-07-17T19:01:25.533" v="794" actId="962"/>
          <ac:picMkLst>
            <pc:docMk/>
            <pc:sldMk cId="2344325307" sldId="2076137322"/>
            <ac:picMk id="143" creationId="{BAE8BEBB-6C82-4F64-9E1A-45C6CED86C86}"/>
          </ac:picMkLst>
        </pc:picChg>
      </pc:sldChg>
      <pc:sldChg chg="modSp">
        <pc:chgData name="Tyler Mays-Childers" userId="bd5d6532-3b3a-4216-8aea-9f4169bb962b" providerId="ADAL" clId="{54BD5610-488A-405D-802B-33362ED6ACE4}" dt="2020-07-17T18:53:21.390" v="302" actId="13244"/>
        <pc:sldMkLst>
          <pc:docMk/>
          <pc:sldMk cId="3664234019" sldId="2076137323"/>
        </pc:sldMkLst>
        <pc:spChg chg="mod">
          <ac:chgData name="Tyler Mays-Childers" userId="bd5d6532-3b3a-4216-8aea-9f4169bb962b" providerId="ADAL" clId="{54BD5610-488A-405D-802B-33362ED6ACE4}" dt="2020-07-17T18:53:21.390" v="302" actId="13244"/>
          <ac:spMkLst>
            <pc:docMk/>
            <pc:sldMk cId="3664234019" sldId="2076137323"/>
            <ac:spMk id="46" creationId="{22C84821-51EF-4632-8859-ADB357441873}"/>
          </ac:spMkLst>
        </pc:spChg>
        <pc:grpChg chg="mod">
          <ac:chgData name="Tyler Mays-Childers" userId="bd5d6532-3b3a-4216-8aea-9f4169bb962b" providerId="ADAL" clId="{54BD5610-488A-405D-802B-33362ED6ACE4}" dt="2020-07-17T18:53:16.952" v="299" actId="962"/>
          <ac:grpSpMkLst>
            <pc:docMk/>
            <pc:sldMk cId="3664234019" sldId="2076137323"/>
            <ac:grpSpMk id="20" creationId="{9AA3E8A9-539F-E047-9229-59B582EDEF14}"/>
          </ac:grpSpMkLst>
        </pc:grpChg>
        <pc:grpChg chg="mod">
          <ac:chgData name="Tyler Mays-Childers" userId="bd5d6532-3b3a-4216-8aea-9f4169bb962b" providerId="ADAL" clId="{54BD5610-488A-405D-802B-33362ED6ACE4}" dt="2020-07-17T18:53:17.757" v="300" actId="962"/>
          <ac:grpSpMkLst>
            <pc:docMk/>
            <pc:sldMk cId="3664234019" sldId="2076137323"/>
            <ac:grpSpMk id="31" creationId="{462033B8-E2C1-6846-A184-E4FF5E1279EE}"/>
          </ac:grpSpMkLst>
        </pc:grpChg>
        <pc:grpChg chg="mod">
          <ac:chgData name="Tyler Mays-Childers" userId="bd5d6532-3b3a-4216-8aea-9f4169bb962b" providerId="ADAL" clId="{54BD5610-488A-405D-802B-33362ED6ACE4}" dt="2020-07-17T18:53:18.255" v="301" actId="962"/>
          <ac:grpSpMkLst>
            <pc:docMk/>
            <pc:sldMk cId="3664234019" sldId="2076137323"/>
            <ac:grpSpMk id="37" creationId="{F3F57E3F-4582-9C4D-B6C1-8DCDC470AD26}"/>
          </ac:grpSpMkLst>
        </pc:grpChg>
      </pc:sldChg>
      <pc:sldChg chg="addSp delSp modSp mod modAnim">
        <pc:chgData name="Tyler Mays-Childers" userId="bd5d6532-3b3a-4216-8aea-9f4169bb962b" providerId="ADAL" clId="{54BD5610-488A-405D-802B-33362ED6ACE4}" dt="2020-07-17T18:45:43.491" v="230" actId="1076"/>
        <pc:sldMkLst>
          <pc:docMk/>
          <pc:sldMk cId="672344057" sldId="2076137326"/>
        </pc:sldMkLst>
        <pc:spChg chg="add mod">
          <ac:chgData name="Tyler Mays-Childers" userId="bd5d6532-3b3a-4216-8aea-9f4169bb962b" providerId="ADAL" clId="{54BD5610-488A-405D-802B-33362ED6ACE4}" dt="2020-07-17T18:45:43.491" v="230" actId="1076"/>
          <ac:spMkLst>
            <pc:docMk/>
            <pc:sldMk cId="672344057" sldId="2076137326"/>
            <ac:spMk id="2" creationId="{4FC322F2-2AFD-4805-9327-37ED66FA64BC}"/>
          </ac:spMkLst>
        </pc:spChg>
        <pc:spChg chg="mod">
          <ac:chgData name="Tyler Mays-Childers" userId="bd5d6532-3b3a-4216-8aea-9f4169bb962b" providerId="ADAL" clId="{54BD5610-488A-405D-802B-33362ED6ACE4}" dt="2020-07-17T18:43:00.016" v="174" actId="962"/>
          <ac:spMkLst>
            <pc:docMk/>
            <pc:sldMk cId="672344057" sldId="2076137326"/>
            <ac:spMk id="608" creationId="{FD32CCE5-97D5-454B-96C0-E960CE74C6E0}"/>
          </ac:spMkLst>
        </pc:spChg>
        <pc:spChg chg="del">
          <ac:chgData name="Tyler Mays-Childers" userId="bd5d6532-3b3a-4216-8aea-9f4169bb962b" providerId="ADAL" clId="{54BD5610-488A-405D-802B-33362ED6ACE4}" dt="2020-07-17T18:45:30.859" v="225" actId="478"/>
          <ac:spMkLst>
            <pc:docMk/>
            <pc:sldMk cId="672344057" sldId="2076137326"/>
            <ac:spMk id="610" creationId="{8EF5C83F-18C6-4C7A-820C-7D3117ADFD76}"/>
          </ac:spMkLst>
        </pc:spChg>
        <pc:picChg chg="mod">
          <ac:chgData name="Tyler Mays-Childers" userId="bd5d6532-3b3a-4216-8aea-9f4169bb962b" providerId="ADAL" clId="{54BD5610-488A-405D-802B-33362ED6ACE4}" dt="2020-07-17T18:42:57.470" v="173" actId="962"/>
          <ac:picMkLst>
            <pc:docMk/>
            <pc:sldMk cId="672344057" sldId="2076137326"/>
            <ac:picMk id="13" creationId="{0A83AFE6-8B20-4ADD-B1CC-FE92EA5EF398}"/>
          </ac:picMkLst>
        </pc:picChg>
      </pc:sldChg>
      <pc:sldChg chg="modSp mod">
        <pc:chgData name="Tyler Mays-Childers" userId="bd5d6532-3b3a-4216-8aea-9f4169bb962b" providerId="ADAL" clId="{54BD5610-488A-405D-802B-33362ED6ACE4}" dt="2020-07-17T18:43:37.401" v="185" actId="962"/>
        <pc:sldMkLst>
          <pc:docMk/>
          <pc:sldMk cId="1239954212" sldId="2076137327"/>
        </pc:sldMkLst>
        <pc:spChg chg="mod">
          <ac:chgData name="Tyler Mays-Childers" userId="bd5d6532-3b3a-4216-8aea-9f4169bb962b" providerId="ADAL" clId="{54BD5610-488A-405D-802B-33362ED6ACE4}" dt="2020-07-17T18:43:17.734" v="175" actId="962"/>
          <ac:spMkLst>
            <pc:docMk/>
            <pc:sldMk cId="1239954212" sldId="2076137327"/>
            <ac:spMk id="4" creationId="{259C29A6-CA0F-4246-87B5-E6A4B5AB727D}"/>
          </ac:spMkLst>
        </pc:spChg>
        <pc:spChg chg="mod">
          <ac:chgData name="Tyler Mays-Childers" userId="bd5d6532-3b3a-4216-8aea-9f4169bb962b" providerId="ADAL" clId="{54BD5610-488A-405D-802B-33362ED6ACE4}" dt="2020-07-17T18:43:20.886" v="176" actId="962"/>
          <ac:spMkLst>
            <pc:docMk/>
            <pc:sldMk cId="1239954212" sldId="2076137327"/>
            <ac:spMk id="63" creationId="{4209A231-59F2-4D20-8043-F4C80DB66D05}"/>
          </ac:spMkLst>
        </pc:spChg>
        <pc:spChg chg="mod">
          <ac:chgData name="Tyler Mays-Childers" userId="bd5d6532-3b3a-4216-8aea-9f4169bb962b" providerId="ADAL" clId="{54BD5610-488A-405D-802B-33362ED6ACE4}" dt="2020-07-17T18:43:24.890" v="178" actId="962"/>
          <ac:spMkLst>
            <pc:docMk/>
            <pc:sldMk cId="1239954212" sldId="2076137327"/>
            <ac:spMk id="64" creationId="{7FBAB3AE-EB34-42C3-BE79-7B8EC202A1BC}"/>
          </ac:spMkLst>
        </pc:spChg>
        <pc:spChg chg="mod">
          <ac:chgData name="Tyler Mays-Childers" userId="bd5d6532-3b3a-4216-8aea-9f4169bb962b" providerId="ADAL" clId="{54BD5610-488A-405D-802B-33362ED6ACE4}" dt="2020-07-17T18:43:26.616" v="179" actId="962"/>
          <ac:spMkLst>
            <pc:docMk/>
            <pc:sldMk cId="1239954212" sldId="2076137327"/>
            <ac:spMk id="65" creationId="{3F701BF9-8C63-4F58-BC75-83E2F7E8A028}"/>
          </ac:spMkLst>
        </pc:spChg>
        <pc:spChg chg="mod">
          <ac:chgData name="Tyler Mays-Childers" userId="bd5d6532-3b3a-4216-8aea-9f4169bb962b" providerId="ADAL" clId="{54BD5610-488A-405D-802B-33362ED6ACE4}" dt="2020-07-17T18:43:28.496" v="180" actId="962"/>
          <ac:spMkLst>
            <pc:docMk/>
            <pc:sldMk cId="1239954212" sldId="2076137327"/>
            <ac:spMk id="66" creationId="{7AF74BAF-6BCF-4BAF-81C7-95CEC90993EB}"/>
          </ac:spMkLst>
        </pc:spChg>
        <pc:grpChg chg="mod">
          <ac:chgData name="Tyler Mays-Childers" userId="bd5d6532-3b3a-4216-8aea-9f4169bb962b" providerId="ADAL" clId="{54BD5610-488A-405D-802B-33362ED6ACE4}" dt="2020-07-17T18:43:23.076" v="177" actId="962"/>
          <ac:grpSpMkLst>
            <pc:docMk/>
            <pc:sldMk cId="1239954212" sldId="2076137327"/>
            <ac:grpSpMk id="74" creationId="{A9CF79B3-F467-4977-AFD8-57A05F01771F}"/>
          </ac:grpSpMkLst>
        </pc:grpChg>
        <pc:cxnChg chg="mod">
          <ac:chgData name="Tyler Mays-Childers" userId="bd5d6532-3b3a-4216-8aea-9f4169bb962b" providerId="ADAL" clId="{54BD5610-488A-405D-802B-33362ED6ACE4}" dt="2020-07-17T18:43:30.363" v="181" actId="962"/>
          <ac:cxnSpMkLst>
            <pc:docMk/>
            <pc:sldMk cId="1239954212" sldId="2076137327"/>
            <ac:cxnSpMk id="16" creationId="{561EAD93-D7FF-4989-A775-B9FC80F8E709}"/>
          </ac:cxnSpMkLst>
        </pc:cxnChg>
        <pc:cxnChg chg="mod">
          <ac:chgData name="Tyler Mays-Childers" userId="bd5d6532-3b3a-4216-8aea-9f4169bb962b" providerId="ADAL" clId="{54BD5610-488A-405D-802B-33362ED6ACE4}" dt="2020-07-17T18:43:32.511" v="182" actId="962"/>
          <ac:cxnSpMkLst>
            <pc:docMk/>
            <pc:sldMk cId="1239954212" sldId="2076137327"/>
            <ac:cxnSpMk id="18" creationId="{BEED17EC-777C-46F2-A136-653B2DBEB6F6}"/>
          </ac:cxnSpMkLst>
        </pc:cxnChg>
        <pc:cxnChg chg="mod">
          <ac:chgData name="Tyler Mays-Childers" userId="bd5d6532-3b3a-4216-8aea-9f4169bb962b" providerId="ADAL" clId="{54BD5610-488A-405D-802B-33362ED6ACE4}" dt="2020-07-17T18:43:34.012" v="183" actId="962"/>
          <ac:cxnSpMkLst>
            <pc:docMk/>
            <pc:sldMk cId="1239954212" sldId="2076137327"/>
            <ac:cxnSpMk id="21" creationId="{F510541B-BC79-49C7-B848-51FAA164AC26}"/>
          </ac:cxnSpMkLst>
        </pc:cxnChg>
        <pc:cxnChg chg="mod">
          <ac:chgData name="Tyler Mays-Childers" userId="bd5d6532-3b3a-4216-8aea-9f4169bb962b" providerId="ADAL" clId="{54BD5610-488A-405D-802B-33362ED6ACE4}" dt="2020-07-17T18:43:37.401" v="185" actId="962"/>
          <ac:cxnSpMkLst>
            <pc:docMk/>
            <pc:sldMk cId="1239954212" sldId="2076137327"/>
            <ac:cxnSpMk id="23" creationId="{37625629-E114-4BAF-9BC3-CDF0170CC078}"/>
          </ac:cxnSpMkLst>
        </pc:cxnChg>
      </pc:sldChg>
      <pc:sldChg chg="modSp">
        <pc:chgData name="Tyler Mays-Childers" userId="bd5d6532-3b3a-4216-8aea-9f4169bb962b" providerId="ADAL" clId="{54BD5610-488A-405D-802B-33362ED6ACE4}" dt="2020-07-17T18:56:40.010" v="441" actId="962"/>
        <pc:sldMkLst>
          <pc:docMk/>
          <pc:sldMk cId="2969237980" sldId="2076137328"/>
        </pc:sldMkLst>
        <pc:spChg chg="mod">
          <ac:chgData name="Tyler Mays-Childers" userId="bd5d6532-3b3a-4216-8aea-9f4169bb962b" providerId="ADAL" clId="{54BD5610-488A-405D-802B-33362ED6ACE4}" dt="2020-07-17T18:56:35.925" v="440" actId="13244"/>
          <ac:spMkLst>
            <pc:docMk/>
            <pc:sldMk cId="2969237980" sldId="2076137328"/>
            <ac:spMk id="27" creationId="{334E1F4F-4AD8-41D4-8243-4398D5EB9C4D}"/>
          </ac:spMkLst>
        </pc:spChg>
        <pc:grpChg chg="mod">
          <ac:chgData name="Tyler Mays-Childers" userId="bd5d6532-3b3a-4216-8aea-9f4169bb962b" providerId="ADAL" clId="{54BD5610-488A-405D-802B-33362ED6ACE4}" dt="2020-07-17T18:56:21.557" v="437" actId="962"/>
          <ac:grpSpMkLst>
            <pc:docMk/>
            <pc:sldMk cId="2969237980" sldId="2076137328"/>
            <ac:grpSpMk id="36" creationId="{4D770E5D-96B2-4F29-AD2F-2AE3D9DEB029}"/>
          </ac:grpSpMkLst>
        </pc:grpChg>
        <pc:grpChg chg="mod">
          <ac:chgData name="Tyler Mays-Childers" userId="bd5d6532-3b3a-4216-8aea-9f4169bb962b" providerId="ADAL" clId="{54BD5610-488A-405D-802B-33362ED6ACE4}" dt="2020-07-17T18:56:24.216" v="438" actId="962"/>
          <ac:grpSpMkLst>
            <pc:docMk/>
            <pc:sldMk cId="2969237980" sldId="2076137328"/>
            <ac:grpSpMk id="43" creationId="{BC0B4BE4-C138-409B-A1F6-99B667543F02}"/>
          </ac:grpSpMkLst>
        </pc:grpChg>
        <pc:grpChg chg="mod">
          <ac:chgData name="Tyler Mays-Childers" userId="bd5d6532-3b3a-4216-8aea-9f4169bb962b" providerId="ADAL" clId="{54BD5610-488A-405D-802B-33362ED6ACE4}" dt="2020-07-17T18:56:26.839" v="439" actId="962"/>
          <ac:grpSpMkLst>
            <pc:docMk/>
            <pc:sldMk cId="2969237980" sldId="2076137328"/>
            <ac:grpSpMk id="51" creationId="{9170CF6E-4A20-41AF-BBAF-F7D8678B52C3}"/>
          </ac:grpSpMkLst>
        </pc:grpChg>
        <pc:cxnChg chg="mod">
          <ac:chgData name="Tyler Mays-Childers" userId="bd5d6532-3b3a-4216-8aea-9f4169bb962b" providerId="ADAL" clId="{54BD5610-488A-405D-802B-33362ED6ACE4}" dt="2020-07-17T18:56:40.010" v="441" actId="962"/>
          <ac:cxnSpMkLst>
            <pc:docMk/>
            <pc:sldMk cId="2969237980" sldId="2076137328"/>
            <ac:cxnSpMk id="30" creationId="{FC88228D-DC69-4145-B782-08CBDD2B28BA}"/>
          </ac:cxnSpMkLst>
        </pc:cxnChg>
      </pc:sldChg>
      <pc:sldChg chg="modSp">
        <pc:chgData name="Tyler Mays-Childers" userId="bd5d6532-3b3a-4216-8aea-9f4169bb962b" providerId="ADAL" clId="{54BD5610-488A-405D-802B-33362ED6ACE4}" dt="2020-07-17T19:06:39.928" v="819" actId="962"/>
        <pc:sldMkLst>
          <pc:docMk/>
          <pc:sldMk cId="4037161732" sldId="2076137329"/>
        </pc:sldMkLst>
        <pc:spChg chg="mod">
          <ac:chgData name="Tyler Mays-Childers" userId="bd5d6532-3b3a-4216-8aea-9f4169bb962b" providerId="ADAL" clId="{54BD5610-488A-405D-802B-33362ED6ACE4}" dt="2020-07-17T19:04:26.796" v="810" actId="13244"/>
          <ac:spMkLst>
            <pc:docMk/>
            <pc:sldMk cId="4037161732" sldId="2076137329"/>
            <ac:spMk id="19" creationId="{435A622F-6F85-4F56-91EE-62F7E5A9D5DC}"/>
          </ac:spMkLst>
        </pc:spChg>
        <pc:grpChg chg="mod">
          <ac:chgData name="Tyler Mays-Childers" userId="bd5d6532-3b3a-4216-8aea-9f4169bb962b" providerId="ADAL" clId="{54BD5610-488A-405D-802B-33362ED6ACE4}" dt="2020-07-17T19:05:26.568" v="816" actId="962"/>
          <ac:grpSpMkLst>
            <pc:docMk/>
            <pc:sldMk cId="4037161732" sldId="2076137329"/>
            <ac:grpSpMk id="3" creationId="{006CC44C-A7E1-400E-8A12-17CA5DEAE472}"/>
          </ac:grpSpMkLst>
        </pc:grpChg>
        <pc:grpChg chg="mod">
          <ac:chgData name="Tyler Mays-Childers" userId="bd5d6532-3b3a-4216-8aea-9f4169bb962b" providerId="ADAL" clId="{54BD5610-488A-405D-802B-33362ED6ACE4}" dt="2020-07-17T19:06:02.953" v="817" actId="962"/>
          <ac:grpSpMkLst>
            <pc:docMk/>
            <pc:sldMk cId="4037161732" sldId="2076137329"/>
            <ac:grpSpMk id="12" creationId="{BA5B2E47-587E-448A-BB37-4CFDF7538664}"/>
          </ac:grpSpMkLst>
        </pc:grpChg>
        <pc:grpChg chg="mod">
          <ac:chgData name="Tyler Mays-Childers" userId="bd5d6532-3b3a-4216-8aea-9f4169bb962b" providerId="ADAL" clId="{54BD5610-488A-405D-802B-33362ED6ACE4}" dt="2020-07-17T19:06:39.928" v="819" actId="962"/>
          <ac:grpSpMkLst>
            <pc:docMk/>
            <pc:sldMk cId="4037161732" sldId="2076137329"/>
            <ac:grpSpMk id="20" creationId="{2A85138A-EEDA-4C1B-A25D-C61BE0711DD1}"/>
          </ac:grpSpMkLst>
        </pc:grpChg>
        <pc:grpChg chg="mod">
          <ac:chgData name="Tyler Mays-Childers" userId="bd5d6532-3b3a-4216-8aea-9f4169bb962b" providerId="ADAL" clId="{54BD5610-488A-405D-802B-33362ED6ACE4}" dt="2020-07-17T19:06:23.908" v="818" actId="962"/>
          <ac:grpSpMkLst>
            <pc:docMk/>
            <pc:sldMk cId="4037161732" sldId="2076137329"/>
            <ac:grpSpMk id="24" creationId="{F3E915C9-6F00-4BAD-A081-EBE3522DF9EB}"/>
          </ac:grpSpMkLst>
        </pc:grpChg>
        <pc:cxnChg chg="mod">
          <ac:chgData name="Tyler Mays-Childers" userId="bd5d6532-3b3a-4216-8aea-9f4169bb962b" providerId="ADAL" clId="{54BD5610-488A-405D-802B-33362ED6ACE4}" dt="2020-07-17T19:04:35.721" v="812" actId="962"/>
          <ac:cxnSpMkLst>
            <pc:docMk/>
            <pc:sldMk cId="4037161732" sldId="2076137329"/>
            <ac:cxnSpMk id="38" creationId="{5337068D-B8B9-4715-8C71-64E50D185A2D}"/>
          </ac:cxnSpMkLst>
        </pc:cxnChg>
        <pc:cxnChg chg="mod">
          <ac:chgData name="Tyler Mays-Childers" userId="bd5d6532-3b3a-4216-8aea-9f4169bb962b" providerId="ADAL" clId="{54BD5610-488A-405D-802B-33362ED6ACE4}" dt="2020-07-17T19:04:36.590" v="813" actId="962"/>
          <ac:cxnSpMkLst>
            <pc:docMk/>
            <pc:sldMk cId="4037161732" sldId="2076137329"/>
            <ac:cxnSpMk id="39" creationId="{2A8B7ABB-D426-4A2F-9588-939C062D9196}"/>
          </ac:cxnSpMkLst>
        </pc:cxnChg>
        <pc:cxnChg chg="mod">
          <ac:chgData name="Tyler Mays-Childers" userId="bd5d6532-3b3a-4216-8aea-9f4169bb962b" providerId="ADAL" clId="{54BD5610-488A-405D-802B-33362ED6ACE4}" dt="2020-07-17T19:04:37.494" v="814" actId="962"/>
          <ac:cxnSpMkLst>
            <pc:docMk/>
            <pc:sldMk cId="4037161732" sldId="2076137329"/>
            <ac:cxnSpMk id="40" creationId="{D711E89E-ED3E-4865-8572-5E12DA822691}"/>
          </ac:cxnSpMkLst>
        </pc:cxnChg>
      </pc:sldChg>
      <pc:sldChg chg="addSp delSp modSp mod modAnim">
        <pc:chgData name="Tyler Mays-Childers" userId="bd5d6532-3b3a-4216-8aea-9f4169bb962b" providerId="ADAL" clId="{54BD5610-488A-405D-802B-33362ED6ACE4}" dt="2020-07-17T18:47:39.105" v="268" actId="478"/>
        <pc:sldMkLst>
          <pc:docMk/>
          <pc:sldMk cId="2655114670" sldId="2076137331"/>
        </pc:sldMkLst>
        <pc:spChg chg="add mod">
          <ac:chgData name="Tyler Mays-Childers" userId="bd5d6532-3b3a-4216-8aea-9f4169bb962b" providerId="ADAL" clId="{54BD5610-488A-405D-802B-33362ED6ACE4}" dt="2020-07-17T18:47:35.172" v="267" actId="167"/>
          <ac:spMkLst>
            <pc:docMk/>
            <pc:sldMk cId="2655114670" sldId="2076137331"/>
            <ac:spMk id="2" creationId="{89BFEA53-32FE-40F6-BCE9-B181BE6DC36B}"/>
          </ac:spMkLst>
        </pc:spChg>
        <pc:spChg chg="del">
          <ac:chgData name="Tyler Mays-Childers" userId="bd5d6532-3b3a-4216-8aea-9f4169bb962b" providerId="ADAL" clId="{54BD5610-488A-405D-802B-33362ED6ACE4}" dt="2020-07-17T18:47:39.105" v="268" actId="478"/>
          <ac:spMkLst>
            <pc:docMk/>
            <pc:sldMk cId="2655114670" sldId="2076137331"/>
            <ac:spMk id="4" creationId="{3BED6C22-9629-4801-BCE2-2ADE7F0F6F1E}"/>
          </ac:spMkLst>
        </pc:spChg>
        <pc:grpChg chg="mod">
          <ac:chgData name="Tyler Mays-Childers" userId="bd5d6532-3b3a-4216-8aea-9f4169bb962b" providerId="ADAL" clId="{54BD5610-488A-405D-802B-33362ED6ACE4}" dt="2020-07-17T18:42:18.800" v="144" actId="962"/>
          <ac:grpSpMkLst>
            <pc:docMk/>
            <pc:sldMk cId="2655114670" sldId="2076137331"/>
            <ac:grpSpMk id="7" creationId="{2F739DEA-B939-48FB-B0CB-11822290FB78}"/>
          </ac:grpSpMkLst>
        </pc:grpChg>
      </pc:sldChg>
      <pc:sldChg chg="add del">
        <pc:chgData name="Tyler Mays-Childers" userId="bd5d6532-3b3a-4216-8aea-9f4169bb962b" providerId="ADAL" clId="{54BD5610-488A-405D-802B-33362ED6ACE4}" dt="2020-07-17T18:48:00.142" v="279" actId="2696"/>
        <pc:sldMkLst>
          <pc:docMk/>
          <pc:sldMk cId="2861159529" sldId="20761373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292B2-F443-4406-AF1D-6FCCF7051E0A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0E5BE-1D13-46BE-BA31-E459C01F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97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732" y="11429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C14F8-2A55-40C9-87BD-D5E13FBD71F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663273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732" y="8663273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4ABEE-72D2-4711-B507-13A06E438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9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03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7540" y="3864294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5DC44C-EECC-4A85-A4A4-D69AE4C722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612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ABEE-72D2-4711-B507-13A06E43880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63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ABEE-72D2-4711-B507-13A06E4388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1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65352-95B5-4433-84FB-24BF035F4B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490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ABEE-72D2-4711-B507-13A06E43880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44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25D1A-9CA5-4E94-B922-48D4C7E4CB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26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ABEE-72D2-4711-B507-13A06E4388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69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25D1A-9CA5-4E94-B922-48D4C7E4CB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398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Forrester 보고서: https://azure.microsoft.com/resources/forrester-tei-microsoft-azure-analytics-with-power-bi/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CAC0C-83E7-4249-962B-231BAECB4C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287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6700"/>
            <a:ext cx="5576888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241030" cy="6062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A3956-868B-4200-9482-2B872CEA5530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8/7/2020 3:29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87E0CF-87F6-4B58-B8B8-DCAB2DAAF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398463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730889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18256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40080" y="3867912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525D1A-9CA5-4E94-B922-48D4C7E4CB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76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ABEE-72D2-4711-B507-13A06E438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ABEE-72D2-4711-B507-13A06E4388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27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ABEE-72D2-4711-B507-13A06E4388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61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3BBFA-A8E6-4536-8FB4-4AF29A422D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6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3BBFA-A8E6-4536-8FB4-4AF29A422D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5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E8289-46F8-4A39-9A43-33F700BC35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09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6750" y="265113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ABEE-72D2-4711-B507-13A06E4388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9544" y="3029995"/>
            <a:ext cx="9401560" cy="1793104"/>
          </a:xfrm>
          <a:noFill/>
        </p:spPr>
        <p:txBody>
          <a:bodyPr lIns="0" tIns="0" rIns="0" bIns="182880" anchor="b" anchorCtr="0"/>
          <a:lstStyle>
            <a:lvl1pPr>
              <a:defRPr sz="5293" strike="noStrike" spc="-14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Microsoft Azure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6427" y="4838790"/>
            <a:ext cx="9401560" cy="945435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67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038D2D-1DAD-4635-91A4-FF50E12092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310" y="241380"/>
            <a:ext cx="1279717" cy="5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7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562D5679-B66F-A244-9E94-0FFE5F1B6168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982392" y="2145841"/>
            <a:ext cx="5780073" cy="3756460"/>
          </a:xfrm>
        </p:spPr>
        <p:txBody>
          <a:bodyPr anchor="ctr">
            <a:noAutofit/>
          </a:bodyPr>
          <a:lstStyle>
            <a:lvl1pPr algn="ctr">
              <a:defRPr sz="1961"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6424" y="2145842"/>
            <a:ext cx="5138175" cy="2573509"/>
          </a:xfrm>
        </p:spPr>
        <p:txBody>
          <a:bodyPr wrap="square" lIns="0" tIns="0" rIns="0" bIns="0">
            <a:noAutofit/>
          </a:bodyPr>
          <a:lstStyle>
            <a:lvl1pPr marL="0" marR="0" indent="0" algn="l" defTabSz="9141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49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224054" marR="0" indent="0" algn="l" defTabSz="91419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CBD1C-0AFE-4EB9-94D7-943981FE0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6"/>
            <a:ext cx="11336039" cy="739343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Device layout</a:t>
            </a:r>
          </a:p>
        </p:txBody>
      </p:sp>
    </p:spTree>
    <p:extLst>
      <p:ext uri="{BB962C8B-B14F-4D97-AF65-F5344CB8AC3E}">
        <p14:creationId xmlns:p14="http://schemas.microsoft.com/office/powerpoint/2010/main" val="382693996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ayout: three columns 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426426" y="1599723"/>
            <a:ext cx="3632388" cy="3128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897219" y="1958468"/>
            <a:ext cx="2698612" cy="2411476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281363" y="1599723"/>
            <a:ext cx="3623052" cy="3128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126965" y="1599723"/>
            <a:ext cx="3635499" cy="3128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Content Placeholder 15"/>
          <p:cNvSpPr>
            <a:spLocks noGrp="1"/>
          </p:cNvSpPr>
          <p:nvPr userDrawn="1">
            <p:ph sz="quarter" idx="18" hasCustomPrompt="1"/>
          </p:nvPr>
        </p:nvSpPr>
        <p:spPr>
          <a:xfrm>
            <a:off x="4746694" y="1958468"/>
            <a:ext cx="2698612" cy="2411476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5"/>
          <p:cNvSpPr>
            <a:spLocks noGrp="1"/>
          </p:cNvSpPr>
          <p:nvPr userDrawn="1">
            <p:ph sz="quarter" idx="19" hasCustomPrompt="1"/>
          </p:nvPr>
        </p:nvSpPr>
        <p:spPr>
          <a:xfrm>
            <a:off x="8598491" y="1958468"/>
            <a:ext cx="2698612" cy="2411476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C74E6E5-9DAD-4A14-9C20-D9F9150874F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26424" y="440496"/>
            <a:ext cx="11336039" cy="739343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Graphic layout: three columns graphic and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052D15-67DF-4845-863F-FEC853640A9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26426" y="4927922"/>
            <a:ext cx="3627659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7" b="1">
                <a:solidFill>
                  <a:schemeClr val="tx2"/>
                </a:solidFill>
                <a:latin typeface="+mj-lt"/>
              </a:defRPr>
            </a:lvl1pPr>
            <a:lvl2pPr marL="0" marR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7">
                <a:solidFill>
                  <a:srgbClr val="000000"/>
                </a:solidFill>
              </a:defRPr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5ECD4C7-D870-4003-9FA8-85EBBED8794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281363" y="4927922"/>
            <a:ext cx="3623051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7">
                <a:solidFill>
                  <a:schemeClr val="tx2"/>
                </a:solidFill>
                <a:latin typeface="+mj-lt"/>
              </a:defRPr>
            </a:lvl1pPr>
            <a:lvl2pPr marL="0" marR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7">
                <a:solidFill>
                  <a:srgbClr val="000000"/>
                </a:solidFill>
              </a:defRPr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A9BECBA-B2CC-4EE6-B54E-9ADB03EB259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26964" y="4927922"/>
            <a:ext cx="3635502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7">
                <a:solidFill>
                  <a:schemeClr val="tx2"/>
                </a:solidFill>
                <a:latin typeface="+mj-lt"/>
              </a:defRPr>
            </a:lvl1pPr>
            <a:lvl2pPr marL="0" marR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7">
                <a:solidFill>
                  <a:srgbClr val="000000"/>
                </a:solidFill>
              </a:defRPr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79835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ayout: four columns 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94C393-E06E-3A4C-A658-2526A14DA5A1}"/>
              </a:ext>
            </a:extLst>
          </p:cNvPr>
          <p:cNvSpPr/>
          <p:nvPr userDrawn="1"/>
        </p:nvSpPr>
        <p:spPr bwMode="auto">
          <a:xfrm>
            <a:off x="9109047" y="1590386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1C51E-94BA-C44D-ABF4-E87C4124DAF0}"/>
              </a:ext>
            </a:extLst>
          </p:cNvPr>
          <p:cNvSpPr/>
          <p:nvPr userDrawn="1"/>
        </p:nvSpPr>
        <p:spPr bwMode="auto">
          <a:xfrm>
            <a:off x="6214841" y="1590386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DB665-2DD7-AE40-9862-C6E8E22E9215}"/>
              </a:ext>
            </a:extLst>
          </p:cNvPr>
          <p:cNvSpPr/>
          <p:nvPr userDrawn="1"/>
        </p:nvSpPr>
        <p:spPr bwMode="auto">
          <a:xfrm>
            <a:off x="3320634" y="1590386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D677DE-AA2C-984C-BAE1-54D5F0B518CE}"/>
              </a:ext>
            </a:extLst>
          </p:cNvPr>
          <p:cNvSpPr/>
          <p:nvPr userDrawn="1"/>
        </p:nvSpPr>
        <p:spPr bwMode="auto">
          <a:xfrm>
            <a:off x="426426" y="1590386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392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7712A-15EB-884C-BF95-7C690BA77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35824"/>
            <a:ext cx="11336039" cy="74401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Graphic layout: four columns graphic and text</a:t>
            </a: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F580A529-D3A8-5643-80BA-3E2BE1AA8D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6751" y="2135537"/>
            <a:ext cx="1572767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F6D7A4B-5FFE-2741-8477-E0CAA019B07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849259" y="2135537"/>
            <a:ext cx="1596164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7CF99F6-2487-AC48-8A09-B34B72BD5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426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7" b="1">
                <a:solidFill>
                  <a:schemeClr val="tx2"/>
                </a:solidFill>
                <a:latin typeface="+mj-lt"/>
              </a:defRPr>
            </a:lvl1pPr>
            <a:lvl2pPr marL="0" marR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7">
                <a:solidFill>
                  <a:srgbClr val="000000"/>
                </a:solidFill>
              </a:defRPr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F7B5F75-90C0-F44E-9322-8FF1108BD3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0634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7">
                <a:solidFill>
                  <a:schemeClr val="tx2"/>
                </a:solidFill>
                <a:latin typeface="+mj-lt"/>
              </a:defRPr>
            </a:lvl1pPr>
            <a:lvl2pPr marL="0" marR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7">
                <a:solidFill>
                  <a:srgbClr val="000000"/>
                </a:solidFill>
              </a:defRPr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E444E9C-8096-FE42-BE2A-094180C6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4841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7">
                <a:solidFill>
                  <a:schemeClr val="tx2"/>
                </a:solidFill>
                <a:latin typeface="+mj-lt"/>
              </a:defRPr>
            </a:lvl1pPr>
            <a:lvl2pPr marL="0" marR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7">
                <a:solidFill>
                  <a:srgbClr val="000000"/>
                </a:solidFill>
              </a:defRPr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30602BFF-4B8C-D046-AD65-47970BC89DF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743466" y="2135537"/>
            <a:ext cx="1596164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88A8CB35-A244-544E-8BAE-53CB85074FB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37672" y="2135537"/>
            <a:ext cx="1596164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D35D15-66F4-4840-BA72-4B7AB5A24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09047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7">
                <a:solidFill>
                  <a:schemeClr val="tx2"/>
                </a:solidFill>
                <a:latin typeface="+mj-lt"/>
              </a:defRPr>
            </a:lvl1pPr>
            <a:lvl2pPr marL="0" marR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7">
                <a:solidFill>
                  <a:srgbClr val="000000"/>
                </a:solidFill>
              </a:defRPr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0421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83EF54-F800-4521-AA68-2B27B0B56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318" y="2139702"/>
            <a:ext cx="11339774" cy="122317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224097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>
                <a:solidFill>
                  <a:srgbClr val="000000"/>
                </a:solidFill>
              </a:defRPr>
            </a:lvl2pPr>
            <a:lvl3pPr marL="448193" indent="0">
              <a:spcBef>
                <a:spcPts val="0"/>
              </a:spcBef>
              <a:spcAft>
                <a:spcPts val="1274"/>
              </a:spcAft>
              <a:buNone/>
              <a:defRPr sz="1961">
                <a:solidFill>
                  <a:srgbClr val="000000"/>
                </a:solidFill>
              </a:defRPr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First level Segoe UI 26pt</a:t>
            </a:r>
          </a:p>
          <a:p>
            <a:pPr lvl="1"/>
            <a:r>
              <a:rPr lang="en-US"/>
              <a:t>Second level Segoe UI 20pt</a:t>
            </a:r>
          </a:p>
          <a:p>
            <a:pPr lvl="2"/>
            <a:r>
              <a:rPr lang="en-US"/>
              <a:t>Third level Segoe UI 20pt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4F507-2F03-4699-B93F-0F69A519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22740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4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slide (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83EF54-F800-4521-AA68-2B27B0B56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319" y="2141394"/>
            <a:ext cx="11339774" cy="1223171"/>
          </a:xfrm>
        </p:spPr>
        <p:txBody>
          <a:bodyPr wrap="square" lIns="0" tIns="0" rIns="0" bIns="0">
            <a:spAutoFit/>
          </a:bodyPr>
          <a:lstStyle>
            <a:lvl1pPr marL="268916" indent="-268916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537832" indent="-224097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1961">
                <a:solidFill>
                  <a:srgbClr val="000000"/>
                </a:solidFill>
              </a:defRPr>
            </a:lvl2pPr>
            <a:lvl3pPr marL="806748" indent="-224097">
              <a:spcBef>
                <a:spcPts val="0"/>
              </a:spcBef>
              <a:spcAft>
                <a:spcPts val="1274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1961">
                <a:solidFill>
                  <a:srgbClr val="000000"/>
                </a:solidFill>
              </a:defRPr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First level Segoe UI 26pt</a:t>
            </a:r>
          </a:p>
          <a:p>
            <a:pPr lvl="1"/>
            <a:r>
              <a:rPr lang="en-US"/>
              <a:t>Second level Segoe UI 20pt</a:t>
            </a:r>
          </a:p>
          <a:p>
            <a:pPr lvl="2"/>
            <a:r>
              <a:rPr lang="en-US"/>
              <a:t>Third level Segoe UI 20pt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E6F3ED0-7F59-40C0-BDE3-5E0443999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5"/>
            <a:ext cx="11336039" cy="75802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94EA65-2CBF-4A04-9D22-169D8572F3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3" y="1083831"/>
            <a:ext cx="11339774" cy="35307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224097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>
                <a:solidFill>
                  <a:schemeClr val="tx2"/>
                </a:solidFill>
              </a:defRPr>
            </a:lvl2pPr>
            <a:lvl3pPr marL="448193" indent="0">
              <a:spcBef>
                <a:spcPts val="0"/>
              </a:spcBef>
              <a:spcAft>
                <a:spcPts val="1274"/>
              </a:spcAft>
              <a:buNone/>
              <a:defRPr sz="1961"/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Subtitle Segoe UI 26pt</a:t>
            </a:r>
          </a:p>
        </p:txBody>
      </p:sp>
    </p:spTree>
    <p:extLst>
      <p:ext uri="{BB962C8B-B14F-4D97-AF65-F5344CB8AC3E}">
        <p14:creationId xmlns:p14="http://schemas.microsoft.com/office/powerpoint/2010/main" val="199665392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209610" y="0"/>
            <a:ext cx="598239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5" y="440495"/>
            <a:ext cx="5555966" cy="75802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/>
              <a:t>Photo layout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424" y="2145841"/>
            <a:ext cx="5555965" cy="2573509"/>
          </a:xfrm>
        </p:spPr>
        <p:txBody>
          <a:bodyPr wrap="square" lIns="0" tIns="0" rIns="0" bIns="0">
            <a:no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49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224097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</p:txBody>
      </p:sp>
    </p:spTree>
    <p:extLst>
      <p:ext uri="{BB962C8B-B14F-4D97-AF65-F5344CB8AC3E}">
        <p14:creationId xmlns:p14="http://schemas.microsoft.com/office/powerpoint/2010/main" val="19405672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424" y="2135537"/>
            <a:ext cx="3632388" cy="25838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281364" y="2135537"/>
            <a:ext cx="3623050" cy="2583813"/>
          </a:xfr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126963" y="2135536"/>
            <a:ext cx="3634002" cy="2583814"/>
          </a:xfrm>
          <a:blipFill>
            <a:blip r:embed="rId4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6424" y="4927922"/>
            <a:ext cx="3630521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 b="1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81361" y="4927922"/>
            <a:ext cx="3623050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6963" y="4927922"/>
            <a:ext cx="3630521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138D0E-FA08-493B-A3B5-1ED81872A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/>
              <a:t>Photo layout 2</a:t>
            </a:r>
          </a:p>
        </p:txBody>
      </p:sp>
    </p:spTree>
    <p:extLst>
      <p:ext uri="{BB962C8B-B14F-4D97-AF65-F5344CB8AC3E}">
        <p14:creationId xmlns:p14="http://schemas.microsoft.com/office/powerpoint/2010/main" val="220805071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562D5679-B66F-A244-9E94-0FFE5F1B6168}"/>
              </a:ext>
            </a:extLst>
          </p:cNvPr>
          <p:cNvSpPr>
            <a:spLocks noGrp="1"/>
          </p:cNvSpPr>
          <p:nvPr>
            <p:ph type="clipArt" sz="quarter" idx="11" hasCustomPrompt="1"/>
          </p:nvPr>
        </p:nvSpPr>
        <p:spPr>
          <a:xfrm>
            <a:off x="5982391" y="2145841"/>
            <a:ext cx="5780073" cy="3756460"/>
          </a:xfrm>
        </p:spPr>
        <p:txBody>
          <a:bodyPr anchor="ctr">
            <a:noAutofit/>
          </a:bodyPr>
          <a:lstStyle>
            <a:lvl1pPr algn="ctr">
              <a:defRPr sz="1961"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26424" y="2145841"/>
            <a:ext cx="5138175" cy="2573509"/>
          </a:xfrm>
        </p:spPr>
        <p:txBody>
          <a:bodyPr wrap="square" lIns="0" tIns="0" rIns="0" bIns="0">
            <a:no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49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224097" marR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60CBD1C-0AFE-4EB9-94D7-943981FE05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Device layout</a:t>
            </a:r>
          </a:p>
        </p:txBody>
      </p:sp>
    </p:spTree>
    <p:extLst>
      <p:ext uri="{BB962C8B-B14F-4D97-AF65-F5344CB8AC3E}">
        <p14:creationId xmlns:p14="http://schemas.microsoft.com/office/powerpoint/2010/main" val="249680733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ayout: three columns 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426425" y="1599723"/>
            <a:ext cx="3632388" cy="3128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897219" y="1958468"/>
            <a:ext cx="2698612" cy="2411476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281363" y="1599723"/>
            <a:ext cx="3623052" cy="3128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8126965" y="1599723"/>
            <a:ext cx="3635499" cy="31289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Content Placeholder 15"/>
          <p:cNvSpPr>
            <a:spLocks noGrp="1"/>
          </p:cNvSpPr>
          <p:nvPr userDrawn="1">
            <p:ph sz="quarter" idx="18" hasCustomPrompt="1"/>
          </p:nvPr>
        </p:nvSpPr>
        <p:spPr>
          <a:xfrm>
            <a:off x="4746694" y="1958468"/>
            <a:ext cx="2698612" cy="2411476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8" name="Content Placeholder 15"/>
          <p:cNvSpPr>
            <a:spLocks noGrp="1"/>
          </p:cNvSpPr>
          <p:nvPr userDrawn="1">
            <p:ph sz="quarter" idx="19" hasCustomPrompt="1"/>
          </p:nvPr>
        </p:nvSpPr>
        <p:spPr>
          <a:xfrm>
            <a:off x="8598490" y="1958468"/>
            <a:ext cx="2698612" cy="2411476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C74E6E5-9DAD-4A14-9C20-D9F9150874FE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Graphic layout: three columns graphic and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052D15-67DF-4845-863F-FEC853640A9E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26425" y="4927922"/>
            <a:ext cx="3627659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 b="1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5ECD4C7-D870-4003-9FA8-85EBBED87940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281362" y="4927922"/>
            <a:ext cx="3623051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A9BECBA-B2CC-4EE6-B54E-9ADB03EB259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26963" y="4927922"/>
            <a:ext cx="3635502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7331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ayout: four columns 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594C393-E06E-3A4C-A658-2526A14DA5A1}"/>
              </a:ext>
            </a:extLst>
          </p:cNvPr>
          <p:cNvSpPr/>
          <p:nvPr userDrawn="1"/>
        </p:nvSpPr>
        <p:spPr bwMode="auto">
          <a:xfrm>
            <a:off x="9109046" y="1590385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1C51E-94BA-C44D-ABF4-E87C4124DAF0}"/>
              </a:ext>
            </a:extLst>
          </p:cNvPr>
          <p:cNvSpPr/>
          <p:nvPr userDrawn="1"/>
        </p:nvSpPr>
        <p:spPr bwMode="auto">
          <a:xfrm>
            <a:off x="6214840" y="1590385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DB665-2DD7-AE40-9862-C6E8E22E9215}"/>
              </a:ext>
            </a:extLst>
          </p:cNvPr>
          <p:cNvSpPr/>
          <p:nvPr userDrawn="1"/>
        </p:nvSpPr>
        <p:spPr bwMode="auto">
          <a:xfrm>
            <a:off x="3320633" y="1590385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D677DE-AA2C-984C-BAE1-54D5F0B518CE}"/>
              </a:ext>
            </a:extLst>
          </p:cNvPr>
          <p:cNvSpPr/>
          <p:nvPr userDrawn="1"/>
        </p:nvSpPr>
        <p:spPr bwMode="auto">
          <a:xfrm>
            <a:off x="426426" y="1590385"/>
            <a:ext cx="2653417" cy="3128965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7712A-15EB-884C-BF95-7C690BA77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35824"/>
            <a:ext cx="11336039" cy="74401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Graphic layout: four columns graphic and text</a:t>
            </a:r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F580A529-D3A8-5643-80BA-3E2BE1AA8D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66751" y="2135537"/>
            <a:ext cx="1572767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1F6D7A4B-5FFE-2741-8477-E0CAA019B07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849259" y="2135537"/>
            <a:ext cx="1596164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7CF99F6-2487-AC48-8A09-B34B72BD5F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426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 b="1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F7B5F75-90C0-F44E-9322-8FF1108BD3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20633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E444E9C-8096-FE42-BE2A-094180C61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4840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30602BFF-4B8C-D046-AD65-47970BC89DF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743466" y="2135537"/>
            <a:ext cx="1596164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88A8CB35-A244-544E-8BAE-53CB85074FB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37672" y="2135537"/>
            <a:ext cx="1596164" cy="2038660"/>
          </a:xfrm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8D35D15-66F4-4840-BA72-4B7AB5A24E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09046" y="4927922"/>
            <a:ext cx="2653417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8">
                <a:solidFill>
                  <a:schemeClr val="tx2"/>
                </a:solidFill>
                <a:latin typeface="+mj-lt"/>
              </a:defRPr>
            </a:lvl1pPr>
            <a:lvl2pPr marL="0" marR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8">
                <a:solidFill>
                  <a:srgbClr val="000000"/>
                </a:solidFill>
              </a:defRPr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quam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40429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73B716-5AC1-4E6F-99C0-F195B0C58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44" y="3029995"/>
            <a:ext cx="9401560" cy="1793104"/>
          </a:xfrm>
          <a:noFill/>
        </p:spPr>
        <p:txBody>
          <a:bodyPr lIns="0" tIns="0" rIns="0" bIns="182880" anchor="b" anchorCtr="0"/>
          <a:lstStyle>
            <a:lvl1pPr>
              <a:defRPr sz="5293" strike="noStrike" spc="-14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Microsoft Azure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78FD896-9F6B-4251-9F12-35FEF1AF74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7" y="4838790"/>
            <a:ext cx="9401560" cy="945435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67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B53BF-E558-4E46-A0BB-087AC6D68C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310" y="241380"/>
            <a:ext cx="1279717" cy="5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6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26424" y="2135536"/>
            <a:ext cx="11336039" cy="4288197"/>
          </a:xfrm>
        </p:spPr>
        <p:txBody>
          <a:bodyPr bIns="1737360" anchor="ctr">
            <a:noAutofit/>
          </a:bodyPr>
          <a:lstStyle>
            <a:lvl1pPr algn="ctr">
              <a:defRPr sz="196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F997AC3-87B6-4E0B-88C2-A05069E41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5"/>
            <a:ext cx="11336039" cy="739343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Table layout</a:t>
            </a:r>
          </a:p>
        </p:txBody>
      </p:sp>
    </p:spTree>
    <p:extLst>
      <p:ext uri="{BB962C8B-B14F-4D97-AF65-F5344CB8AC3E}">
        <p14:creationId xmlns:p14="http://schemas.microsoft.com/office/powerpoint/2010/main" val="241312126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 hasCustomPrompt="1"/>
          </p:nvPr>
        </p:nvSpPr>
        <p:spPr>
          <a:xfrm>
            <a:off x="426425" y="1184320"/>
            <a:ext cx="7477989" cy="3535032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sz="5293" spc="-147" dirty="0">
                <a:solidFill>
                  <a:srgbClr val="000000"/>
                </a:solidFill>
              </a:defRPr>
            </a:lvl1pPr>
          </a:lstStyle>
          <a:p>
            <a:pPr marL="0" lvl="0">
              <a:lnSpc>
                <a:spcPts val="5489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7735063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 hasCustomPrompt="1"/>
          </p:nvPr>
        </p:nvSpPr>
        <p:spPr>
          <a:xfrm>
            <a:off x="426425" y="1184320"/>
            <a:ext cx="7477989" cy="3535032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sz="5293" spc="-147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489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3482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>
            <a:extLst>
              <a:ext uri="{FF2B5EF4-FFF2-40B4-BE49-F238E27FC236}">
                <a16:creationId xmlns:a16="http://schemas.microsoft.com/office/drawing/2014/main" id="{51E9DCD3-357B-4AF7-BDD2-18E09F714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5" y="1184320"/>
            <a:ext cx="7477989" cy="3535032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sz="5293" spc="-147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489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87430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blue shirt&#10;&#10;Description generated with high confidence">
            <a:extLst>
              <a:ext uri="{FF2B5EF4-FFF2-40B4-BE49-F238E27FC236}">
                <a16:creationId xmlns:a16="http://schemas.microsoft.com/office/drawing/2014/main" id="{6ED214DD-0EEC-4ACC-A022-15CDD9C0A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90264" cy="6857996"/>
          </a:xfrm>
          <a:prstGeom prst="rect">
            <a:avLst/>
          </a:prstGeom>
        </p:spPr>
      </p:pic>
      <p:sp>
        <p:nvSpPr>
          <p:cNvPr id="5" name="Title 35">
            <a:extLst>
              <a:ext uri="{FF2B5EF4-FFF2-40B4-BE49-F238E27FC236}">
                <a16:creationId xmlns:a16="http://schemas.microsoft.com/office/drawing/2014/main" id="{8441881C-06B8-4CD2-ADC6-DFD3519E6A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5" y="1184320"/>
            <a:ext cx="7477989" cy="3535032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sz="5293" spc="-147" dirty="0">
                <a:solidFill>
                  <a:srgbClr val="000000"/>
                </a:solidFill>
              </a:defRPr>
            </a:lvl1pPr>
          </a:lstStyle>
          <a:p>
            <a:pPr marL="0" lvl="0">
              <a:lnSpc>
                <a:spcPts val="5489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0155148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11650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08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F07DE85-B70F-4309-8506-6C011BC20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1829711"/>
            <a:ext cx="7477989" cy="1473396"/>
          </a:xfr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273"/>
              </a:spcAft>
              <a:defRPr sz="2549" spc="-14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3523A4C-09FD-49AC-AA6D-1A6E7B7893EE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28494" y="6318462"/>
            <a:ext cx="4482124" cy="1055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748" eaLnBrk="0" hangingPunct="0"/>
            <a:r>
              <a:rPr lang="ko-kr" sz="686">
                <a:solidFill>
                  <a:srgbClr val="000000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4C8B45-9D01-4389-94BD-CBAF3D8B3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45" y="437137"/>
            <a:ext cx="896425" cy="1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26425" y="1829711"/>
            <a:ext cx="7477989" cy="1473396"/>
          </a:xfrm>
          <a:noFill/>
        </p:spPr>
        <p:txBody>
          <a:bodyPr lIns="0" tIns="0" rIns="0" bIns="0" anchor="t" anchorCtr="0"/>
          <a:lstStyle>
            <a:lvl1pPr>
              <a:lnSpc>
                <a:spcPct val="100000"/>
              </a:lnSpc>
              <a:spcAft>
                <a:spcPts val="1273"/>
              </a:spcAft>
              <a:defRPr sz="2549" spc="-147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688BD8D-D2E4-4DFC-B39C-D55D84362354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28494" y="6318462"/>
            <a:ext cx="4482124" cy="1055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748" eaLnBrk="0" hangingPunct="0"/>
            <a:r>
              <a:rPr lang="ko-kr" sz="686">
                <a:solidFill>
                  <a:schemeClr val="bg2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6BDE7C-8AED-4A87-A171-2EB14E4B98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682" y="437140"/>
            <a:ext cx="896425" cy="19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49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F3523A4C-09FD-49AC-AA6D-1A6E7B7893EE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28494" y="6318462"/>
            <a:ext cx="4482124" cy="1055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913748" eaLnBrk="0" hangingPunct="0"/>
            <a:r>
              <a:rPr lang="ko-kr" sz="686">
                <a:solidFill>
                  <a:schemeClr val="bg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6691E-F62E-4072-BD0A-9639B4F2CA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9" y="3204862"/>
            <a:ext cx="2101774" cy="4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80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a chair using a computer&#10;&#10;Description generated with very high confidence">
            <a:extLst>
              <a:ext uri="{FF2B5EF4-FFF2-40B4-BE49-F238E27FC236}">
                <a16:creationId xmlns:a16="http://schemas.microsoft.com/office/drawing/2014/main" id="{03D2BC42-713B-428D-8ED4-A1554F175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508" y="0"/>
            <a:ext cx="1220550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918950D-BA52-4C37-9FC7-9B2441DAB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544" y="3029995"/>
            <a:ext cx="9401560" cy="1793104"/>
          </a:xfrm>
          <a:noFill/>
        </p:spPr>
        <p:txBody>
          <a:bodyPr lIns="0" tIns="0" rIns="0" bIns="182880" anchor="b" anchorCtr="0"/>
          <a:lstStyle>
            <a:lvl1pPr>
              <a:defRPr sz="5293" strike="noStrike" spc="-147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Microsoft Azure</a:t>
            </a:r>
            <a:br>
              <a:rPr lang="en-US"/>
            </a:br>
            <a:r>
              <a:rPr lang="en-US"/>
              <a:t>title or event name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B7969DA-51E9-4FB3-BFCC-63C88E8086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7" y="4838790"/>
            <a:ext cx="9401560" cy="945435"/>
          </a:xfrm>
          <a:noFill/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67" spc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Author name</a:t>
            </a:r>
          </a:p>
          <a:p>
            <a:pPr lvl="0"/>
            <a:r>
              <a:rPr lang="en-US"/>
              <a:t>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D28F43-8FFF-4944-9497-29A9A4AAF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545" y="437137"/>
            <a:ext cx="896425" cy="1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873353"/>
            <a:ext cx="4159950" cy="1108121"/>
          </a:xfrm>
        </p:spPr>
        <p:txBody>
          <a:bodyPr anchor="ctr"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D1E7E43-E034-4449-B6D2-04DAB4D86A0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1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5871620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1283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209611" y="0"/>
            <a:ext cx="598239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6" y="222583"/>
            <a:ext cx="5555966" cy="75802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 sz="3400"/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424" y="1129914"/>
            <a:ext cx="5555965" cy="2573509"/>
          </a:xfrm>
        </p:spPr>
        <p:txBody>
          <a:bodyPr wrap="square" lIns="0" tIns="0" rIns="0" bIns="0">
            <a:noAutofit/>
          </a:bodyPr>
          <a:lstStyle>
            <a:lvl1pPr marL="0" marR="0" indent="0" algn="l" defTabSz="9141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49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b="0" i="0">
                <a:solidFill>
                  <a:srgbClr val="000000"/>
                </a:solidFill>
                <a:latin typeface="+mn-lt"/>
              </a:defRPr>
            </a:lvl1pPr>
            <a:lvl2pPr marL="224054" marR="0" indent="0" algn="l" defTabSz="91419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pt-BR"/>
              <a:t>Subhead Segoe UI 24pt</a:t>
            </a:r>
          </a:p>
          <a:p>
            <a:pPr lvl="0"/>
            <a:r>
              <a:rPr lang="pt-BR"/>
              <a:t>Subhead Segoe UI 24pt</a:t>
            </a:r>
          </a:p>
          <a:p>
            <a:pPr lvl="0"/>
            <a:r>
              <a:rPr lang="pt-BR"/>
              <a:t>Subhead Segoe UI 24pt</a:t>
            </a:r>
          </a:p>
        </p:txBody>
      </p:sp>
    </p:spTree>
    <p:extLst>
      <p:ext uri="{BB962C8B-B14F-4D97-AF65-F5344CB8AC3E}">
        <p14:creationId xmlns:p14="http://schemas.microsoft.com/office/powerpoint/2010/main" val="15541760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BC305C-A9C3-4278-AFC0-C99DFD80A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222583"/>
            <a:ext cx="11336039" cy="75802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4086763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re Data All Han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EE0C23-C0DD-6E4A-9E72-11CB6C3AA833}"/>
              </a:ext>
            </a:extLst>
          </p:cNvPr>
          <p:cNvSpPr/>
          <p:nvPr userDrawn="1"/>
        </p:nvSpPr>
        <p:spPr bwMode="auto">
          <a:xfrm>
            <a:off x="5326063" y="0"/>
            <a:ext cx="6865937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7CF859-E00A-8047-B30C-E47B6D4BB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1371" y="377371"/>
            <a:ext cx="6103257" cy="61032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696F784-A615-2F41-93AA-8064D970D771}"/>
              </a:ext>
            </a:extLst>
          </p:cNvPr>
          <p:cNvSpPr/>
          <p:nvPr userDrawn="1"/>
        </p:nvSpPr>
        <p:spPr bwMode="auto">
          <a:xfrm>
            <a:off x="1" y="1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alpha val="25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71DF7F-2C6F-C047-87E6-01BCE692B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088741"/>
            <a:ext cx="4164583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0" spc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5A9D17E-0B71-3F4E-966C-B9B2C5D11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042" y="4400889"/>
            <a:ext cx="4164583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0" spc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pic>
        <p:nvPicPr>
          <p:cNvPr id="9" name="MS logo white - EMF" descr="Microsoft logo white text version">
            <a:extLst>
              <a:ext uri="{FF2B5EF4-FFF2-40B4-BE49-F238E27FC236}">
                <a16:creationId xmlns:a16="http://schemas.microsoft.com/office/drawing/2014/main" id="{34ABE124-0544-0C4D-9FCE-68AA16069F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0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re title square Analy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E32DCC-89E6-2942-BD28-909F19CCECED}"/>
              </a:ext>
            </a:extLst>
          </p:cNvPr>
          <p:cNvSpPr/>
          <p:nvPr userDrawn="1"/>
        </p:nvSpPr>
        <p:spPr bwMode="auto">
          <a:xfrm>
            <a:off x="1" y="1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alpha val="25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7CF859-E00A-8047-B30C-E47B6D4BB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5711371" y="377371"/>
            <a:ext cx="6103257" cy="6103257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71DF7F-2C6F-C047-87E6-01BCE692B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088741"/>
            <a:ext cx="4164583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0" spc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5A9D17E-0B71-3F4E-966C-B9B2C5D11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042" y="4400889"/>
            <a:ext cx="4164583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0" spc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pic>
        <p:nvPicPr>
          <p:cNvPr id="9" name="MS logo white - EMF" descr="Microsoft logo white text version">
            <a:extLst>
              <a:ext uri="{FF2B5EF4-FFF2-40B4-BE49-F238E27FC236}">
                <a16:creationId xmlns:a16="http://schemas.microsoft.com/office/drawing/2014/main" id="{23134787-BE40-F64C-A6DE-5715D574AD8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7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re title square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EE23F2-E1AE-BA41-B1A6-5983A9246D62}"/>
              </a:ext>
            </a:extLst>
          </p:cNvPr>
          <p:cNvSpPr/>
          <p:nvPr userDrawn="1"/>
        </p:nvSpPr>
        <p:spPr bwMode="auto">
          <a:xfrm>
            <a:off x="1" y="1"/>
            <a:ext cx="12192000" cy="6858000"/>
          </a:xfrm>
          <a:prstGeom prst="rect">
            <a:avLst/>
          </a:prstGeom>
          <a:gradFill>
            <a:gsLst>
              <a:gs pos="100000">
                <a:schemeClr val="accent1">
                  <a:alpha val="25000"/>
                </a:scheme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2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57CF859-E00A-8047-B30C-E47B6D4BB4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5711371" y="377371"/>
            <a:ext cx="6103257" cy="6103257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971DF7F-2C6F-C047-87E6-01BCE692B3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2042" y="6088741"/>
            <a:ext cx="4164583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0" spc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5A9D17E-0B71-3F4E-966C-B9B2C5D11A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2042" y="4400889"/>
            <a:ext cx="4164583" cy="21544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400" b="0" i="0" spc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title</a:t>
            </a:r>
          </a:p>
        </p:txBody>
      </p:sp>
      <p:pic>
        <p:nvPicPr>
          <p:cNvPr id="9" name="MS logo white - EMF" descr="Microsoft 로고, 흰색 텍스트 버전">
            <a:extLst>
              <a:ext uri="{FF2B5EF4-FFF2-40B4-BE49-F238E27FC236}">
                <a16:creationId xmlns:a16="http://schemas.microsoft.com/office/drawing/2014/main" id="{561F5A86-AB4E-BD4C-914B-A9F1DF6CC3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32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1E73-C241-4852-B10C-055BD97191F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2523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1327" y="2314982"/>
            <a:ext cx="4916874" cy="1218795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defRPr sz="44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11326" y="3962400"/>
            <a:ext cx="4916874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00C90369-85BA-4C47-BECC-EC63A981D6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4975" y="444500"/>
            <a:ext cx="2032492" cy="292608"/>
            <a:chOff x="428" y="664"/>
            <a:chExt cx="4126" cy="594"/>
          </a:xfrm>
        </p:grpSpPr>
        <p:sp>
          <p:nvSpPr>
            <p:cNvPr id="8" name="Freeform 22">
              <a:extLst>
                <a:ext uri="{FF2B5EF4-FFF2-40B4-BE49-F238E27FC236}">
                  <a16:creationId xmlns:a16="http://schemas.microsoft.com/office/drawing/2014/main" id="{62F29EE8-7181-4963-946D-2FC7711C3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6" y="784"/>
              <a:ext cx="335" cy="354"/>
            </a:xfrm>
            <a:custGeom>
              <a:avLst/>
              <a:gdLst>
                <a:gd name="T0" fmla="*/ 202 w 335"/>
                <a:gd name="T1" fmla="*/ 0 h 354"/>
                <a:gd name="T2" fmla="*/ 335 w 335"/>
                <a:gd name="T3" fmla="*/ 354 h 354"/>
                <a:gd name="T4" fmla="*/ 267 w 335"/>
                <a:gd name="T5" fmla="*/ 354 h 354"/>
                <a:gd name="T6" fmla="*/ 237 w 335"/>
                <a:gd name="T7" fmla="*/ 266 h 354"/>
                <a:gd name="T8" fmla="*/ 96 w 335"/>
                <a:gd name="T9" fmla="*/ 266 h 354"/>
                <a:gd name="T10" fmla="*/ 67 w 335"/>
                <a:gd name="T11" fmla="*/ 354 h 354"/>
                <a:gd name="T12" fmla="*/ 0 w 335"/>
                <a:gd name="T13" fmla="*/ 354 h 354"/>
                <a:gd name="T14" fmla="*/ 133 w 335"/>
                <a:gd name="T15" fmla="*/ 0 h 354"/>
                <a:gd name="T16" fmla="*/ 202 w 335"/>
                <a:gd name="T17" fmla="*/ 0 h 354"/>
                <a:gd name="T18" fmla="*/ 165 w 335"/>
                <a:gd name="T19" fmla="*/ 66 h 354"/>
                <a:gd name="T20" fmla="*/ 112 w 335"/>
                <a:gd name="T21" fmla="*/ 214 h 354"/>
                <a:gd name="T22" fmla="*/ 218 w 335"/>
                <a:gd name="T23" fmla="*/ 214 h 354"/>
                <a:gd name="T24" fmla="*/ 167 w 335"/>
                <a:gd name="T25" fmla="*/ 66 h 354"/>
                <a:gd name="T26" fmla="*/ 165 w 335"/>
                <a:gd name="T27" fmla="*/ 6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5" h="354">
                  <a:moveTo>
                    <a:pt x="202" y="0"/>
                  </a:moveTo>
                  <a:lnTo>
                    <a:pt x="335" y="354"/>
                  </a:lnTo>
                  <a:lnTo>
                    <a:pt x="267" y="354"/>
                  </a:lnTo>
                  <a:lnTo>
                    <a:pt x="237" y="266"/>
                  </a:lnTo>
                  <a:lnTo>
                    <a:pt x="96" y="266"/>
                  </a:lnTo>
                  <a:lnTo>
                    <a:pt x="67" y="354"/>
                  </a:lnTo>
                  <a:lnTo>
                    <a:pt x="0" y="354"/>
                  </a:lnTo>
                  <a:lnTo>
                    <a:pt x="133" y="0"/>
                  </a:lnTo>
                  <a:lnTo>
                    <a:pt x="202" y="0"/>
                  </a:lnTo>
                  <a:close/>
                  <a:moveTo>
                    <a:pt x="165" y="66"/>
                  </a:moveTo>
                  <a:lnTo>
                    <a:pt x="112" y="214"/>
                  </a:lnTo>
                  <a:lnTo>
                    <a:pt x="218" y="214"/>
                  </a:lnTo>
                  <a:lnTo>
                    <a:pt x="167" y="66"/>
                  </a:lnTo>
                  <a:lnTo>
                    <a:pt x="165" y="6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23">
              <a:extLst>
                <a:ext uri="{FF2B5EF4-FFF2-40B4-BE49-F238E27FC236}">
                  <a16:creationId xmlns:a16="http://schemas.microsoft.com/office/drawing/2014/main" id="{E69A5CB7-9986-49D1-A320-9F9F9E2E3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" y="883"/>
              <a:ext cx="213" cy="255"/>
            </a:xfrm>
            <a:custGeom>
              <a:avLst/>
              <a:gdLst>
                <a:gd name="T0" fmla="*/ 8 w 213"/>
                <a:gd name="T1" fmla="*/ 0 h 255"/>
                <a:gd name="T2" fmla="*/ 211 w 213"/>
                <a:gd name="T3" fmla="*/ 0 h 255"/>
                <a:gd name="T4" fmla="*/ 211 w 213"/>
                <a:gd name="T5" fmla="*/ 24 h 255"/>
                <a:gd name="T6" fmla="*/ 78 w 213"/>
                <a:gd name="T7" fmla="*/ 208 h 255"/>
                <a:gd name="T8" fmla="*/ 213 w 213"/>
                <a:gd name="T9" fmla="*/ 208 h 255"/>
                <a:gd name="T10" fmla="*/ 213 w 213"/>
                <a:gd name="T11" fmla="*/ 255 h 255"/>
                <a:gd name="T12" fmla="*/ 0 w 213"/>
                <a:gd name="T13" fmla="*/ 255 h 255"/>
                <a:gd name="T14" fmla="*/ 0 w 213"/>
                <a:gd name="T15" fmla="*/ 229 h 255"/>
                <a:gd name="T16" fmla="*/ 131 w 213"/>
                <a:gd name="T17" fmla="*/ 49 h 255"/>
                <a:gd name="T18" fmla="*/ 8 w 213"/>
                <a:gd name="T19" fmla="*/ 49 h 255"/>
                <a:gd name="T20" fmla="*/ 8 w 213"/>
                <a:gd name="T2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3" h="255">
                  <a:moveTo>
                    <a:pt x="8" y="0"/>
                  </a:moveTo>
                  <a:lnTo>
                    <a:pt x="211" y="0"/>
                  </a:lnTo>
                  <a:lnTo>
                    <a:pt x="211" y="24"/>
                  </a:lnTo>
                  <a:lnTo>
                    <a:pt x="78" y="208"/>
                  </a:lnTo>
                  <a:lnTo>
                    <a:pt x="213" y="208"/>
                  </a:lnTo>
                  <a:lnTo>
                    <a:pt x="213" y="255"/>
                  </a:lnTo>
                  <a:lnTo>
                    <a:pt x="0" y="255"/>
                  </a:lnTo>
                  <a:lnTo>
                    <a:pt x="0" y="229"/>
                  </a:lnTo>
                  <a:lnTo>
                    <a:pt x="131" y="49"/>
                  </a:lnTo>
                  <a:lnTo>
                    <a:pt x="8" y="4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id="{C09AEB02-6BBE-4F10-B6D8-125786A3E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" y="883"/>
              <a:ext cx="227" cy="260"/>
            </a:xfrm>
            <a:custGeom>
              <a:avLst/>
              <a:gdLst>
                <a:gd name="T0" fmla="*/ 111 w 111"/>
                <a:gd name="T1" fmla="*/ 0 h 126"/>
                <a:gd name="T2" fmla="*/ 111 w 111"/>
                <a:gd name="T3" fmla="*/ 124 h 126"/>
                <a:gd name="T4" fmla="*/ 81 w 111"/>
                <a:gd name="T5" fmla="*/ 124 h 126"/>
                <a:gd name="T6" fmla="*/ 81 w 111"/>
                <a:gd name="T7" fmla="*/ 108 h 126"/>
                <a:gd name="T8" fmla="*/ 81 w 111"/>
                <a:gd name="T9" fmla="*/ 108 h 126"/>
                <a:gd name="T10" fmla="*/ 66 w 111"/>
                <a:gd name="T11" fmla="*/ 121 h 126"/>
                <a:gd name="T12" fmla="*/ 44 w 111"/>
                <a:gd name="T13" fmla="*/ 126 h 126"/>
                <a:gd name="T14" fmla="*/ 11 w 111"/>
                <a:gd name="T15" fmla="*/ 114 h 126"/>
                <a:gd name="T16" fmla="*/ 0 w 111"/>
                <a:gd name="T17" fmla="*/ 76 h 126"/>
                <a:gd name="T18" fmla="*/ 0 w 111"/>
                <a:gd name="T19" fmla="*/ 0 h 126"/>
                <a:gd name="T20" fmla="*/ 29 w 111"/>
                <a:gd name="T21" fmla="*/ 0 h 126"/>
                <a:gd name="T22" fmla="*/ 29 w 111"/>
                <a:gd name="T23" fmla="*/ 72 h 126"/>
                <a:gd name="T24" fmla="*/ 35 w 111"/>
                <a:gd name="T25" fmla="*/ 96 h 126"/>
                <a:gd name="T26" fmla="*/ 54 w 111"/>
                <a:gd name="T27" fmla="*/ 104 h 126"/>
                <a:gd name="T28" fmla="*/ 74 w 111"/>
                <a:gd name="T29" fmla="*/ 95 h 126"/>
                <a:gd name="T30" fmla="*/ 81 w 111"/>
                <a:gd name="T31" fmla="*/ 72 h 126"/>
                <a:gd name="T32" fmla="*/ 81 w 111"/>
                <a:gd name="T33" fmla="*/ 0 h 126"/>
                <a:gd name="T34" fmla="*/ 111 w 111"/>
                <a:gd name="T35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26">
                  <a:moveTo>
                    <a:pt x="111" y="0"/>
                  </a:moveTo>
                  <a:cubicBezTo>
                    <a:pt x="111" y="124"/>
                    <a:pt x="111" y="124"/>
                    <a:pt x="111" y="124"/>
                  </a:cubicBezTo>
                  <a:cubicBezTo>
                    <a:pt x="81" y="124"/>
                    <a:pt x="81" y="124"/>
                    <a:pt x="81" y="124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81" y="108"/>
                    <a:pt x="81" y="108"/>
                    <a:pt x="81" y="108"/>
                  </a:cubicBezTo>
                  <a:cubicBezTo>
                    <a:pt x="77" y="114"/>
                    <a:pt x="72" y="118"/>
                    <a:pt x="66" y="121"/>
                  </a:cubicBezTo>
                  <a:cubicBezTo>
                    <a:pt x="59" y="124"/>
                    <a:pt x="52" y="126"/>
                    <a:pt x="44" y="126"/>
                  </a:cubicBezTo>
                  <a:cubicBezTo>
                    <a:pt x="29" y="126"/>
                    <a:pt x="18" y="122"/>
                    <a:pt x="11" y="114"/>
                  </a:cubicBezTo>
                  <a:cubicBezTo>
                    <a:pt x="3" y="106"/>
                    <a:pt x="0" y="93"/>
                    <a:pt x="0" y="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83"/>
                    <a:pt x="31" y="91"/>
                    <a:pt x="35" y="96"/>
                  </a:cubicBezTo>
                  <a:cubicBezTo>
                    <a:pt x="40" y="101"/>
                    <a:pt x="46" y="104"/>
                    <a:pt x="54" y="104"/>
                  </a:cubicBezTo>
                  <a:cubicBezTo>
                    <a:pt x="62" y="104"/>
                    <a:pt x="69" y="101"/>
                    <a:pt x="74" y="95"/>
                  </a:cubicBezTo>
                  <a:cubicBezTo>
                    <a:pt x="79" y="89"/>
                    <a:pt x="81" y="82"/>
                    <a:pt x="81" y="72"/>
                  </a:cubicBezTo>
                  <a:cubicBezTo>
                    <a:pt x="81" y="0"/>
                    <a:pt x="81" y="0"/>
                    <a:pt x="81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B5B16689-F626-4CBB-A9ED-263B2AFF4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879"/>
              <a:ext cx="147" cy="259"/>
            </a:xfrm>
            <a:custGeom>
              <a:avLst/>
              <a:gdLst>
                <a:gd name="T0" fmla="*/ 61 w 72"/>
                <a:gd name="T1" fmla="*/ 0 h 126"/>
                <a:gd name="T2" fmla="*/ 67 w 72"/>
                <a:gd name="T3" fmla="*/ 1 h 126"/>
                <a:gd name="T4" fmla="*/ 72 w 72"/>
                <a:gd name="T5" fmla="*/ 2 h 126"/>
                <a:gd name="T6" fmla="*/ 72 w 72"/>
                <a:gd name="T7" fmla="*/ 32 h 126"/>
                <a:gd name="T8" fmla="*/ 65 w 72"/>
                <a:gd name="T9" fmla="*/ 28 h 126"/>
                <a:gd name="T10" fmla="*/ 54 w 72"/>
                <a:gd name="T11" fmla="*/ 27 h 126"/>
                <a:gd name="T12" fmla="*/ 36 w 72"/>
                <a:gd name="T13" fmla="*/ 36 h 126"/>
                <a:gd name="T14" fmla="*/ 29 w 72"/>
                <a:gd name="T15" fmla="*/ 64 h 126"/>
                <a:gd name="T16" fmla="*/ 29 w 72"/>
                <a:gd name="T17" fmla="*/ 126 h 126"/>
                <a:gd name="T18" fmla="*/ 0 w 72"/>
                <a:gd name="T19" fmla="*/ 126 h 126"/>
                <a:gd name="T20" fmla="*/ 0 w 72"/>
                <a:gd name="T21" fmla="*/ 2 h 126"/>
                <a:gd name="T22" fmla="*/ 29 w 72"/>
                <a:gd name="T23" fmla="*/ 2 h 126"/>
                <a:gd name="T24" fmla="*/ 29 w 72"/>
                <a:gd name="T25" fmla="*/ 22 h 126"/>
                <a:gd name="T26" fmla="*/ 29 w 72"/>
                <a:gd name="T27" fmla="*/ 22 h 126"/>
                <a:gd name="T28" fmla="*/ 41 w 72"/>
                <a:gd name="T29" fmla="*/ 6 h 126"/>
                <a:gd name="T30" fmla="*/ 61 w 72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26">
                  <a:moveTo>
                    <a:pt x="61" y="0"/>
                  </a:moveTo>
                  <a:cubicBezTo>
                    <a:pt x="63" y="0"/>
                    <a:pt x="65" y="1"/>
                    <a:pt x="67" y="1"/>
                  </a:cubicBezTo>
                  <a:cubicBezTo>
                    <a:pt x="69" y="1"/>
                    <a:pt x="70" y="2"/>
                    <a:pt x="72" y="2"/>
                  </a:cubicBezTo>
                  <a:cubicBezTo>
                    <a:pt x="72" y="32"/>
                    <a:pt x="72" y="32"/>
                    <a:pt x="72" y="32"/>
                  </a:cubicBezTo>
                  <a:cubicBezTo>
                    <a:pt x="70" y="31"/>
                    <a:pt x="68" y="29"/>
                    <a:pt x="65" y="28"/>
                  </a:cubicBezTo>
                  <a:cubicBezTo>
                    <a:pt x="62" y="27"/>
                    <a:pt x="58" y="27"/>
                    <a:pt x="54" y="27"/>
                  </a:cubicBezTo>
                  <a:cubicBezTo>
                    <a:pt x="47" y="27"/>
                    <a:pt x="41" y="30"/>
                    <a:pt x="36" y="36"/>
                  </a:cubicBezTo>
                  <a:cubicBezTo>
                    <a:pt x="31" y="42"/>
                    <a:pt x="29" y="51"/>
                    <a:pt x="29" y="64"/>
                  </a:cubicBezTo>
                  <a:cubicBezTo>
                    <a:pt x="29" y="126"/>
                    <a:pt x="29" y="126"/>
                    <a:pt x="29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15"/>
                    <a:pt x="36" y="10"/>
                    <a:pt x="41" y="6"/>
                  </a:cubicBezTo>
                  <a:cubicBezTo>
                    <a:pt x="47" y="2"/>
                    <a:pt x="53" y="0"/>
                    <a:pt x="6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id="{ABFFBE7A-8D30-4026-A686-6D267229F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1" y="879"/>
              <a:ext cx="233" cy="266"/>
            </a:xfrm>
            <a:custGeom>
              <a:avLst/>
              <a:gdLst>
                <a:gd name="T0" fmla="*/ 104 w 114"/>
                <a:gd name="T1" fmla="*/ 95 h 129"/>
                <a:gd name="T2" fmla="*/ 104 w 114"/>
                <a:gd name="T3" fmla="*/ 119 h 129"/>
                <a:gd name="T4" fmla="*/ 85 w 114"/>
                <a:gd name="T5" fmla="*/ 127 h 129"/>
                <a:gd name="T6" fmla="*/ 60 w 114"/>
                <a:gd name="T7" fmla="*/ 129 h 129"/>
                <a:gd name="T8" fmla="*/ 16 w 114"/>
                <a:gd name="T9" fmla="*/ 113 h 129"/>
                <a:gd name="T10" fmla="*/ 0 w 114"/>
                <a:gd name="T11" fmla="*/ 66 h 129"/>
                <a:gd name="T12" fmla="*/ 17 w 114"/>
                <a:gd name="T13" fmla="*/ 19 h 129"/>
                <a:gd name="T14" fmla="*/ 59 w 114"/>
                <a:gd name="T15" fmla="*/ 0 h 129"/>
                <a:gd name="T16" fmla="*/ 99 w 114"/>
                <a:gd name="T17" fmla="*/ 16 h 129"/>
                <a:gd name="T18" fmla="*/ 114 w 114"/>
                <a:gd name="T19" fmla="*/ 59 h 129"/>
                <a:gd name="T20" fmla="*/ 114 w 114"/>
                <a:gd name="T21" fmla="*/ 73 h 129"/>
                <a:gd name="T22" fmla="*/ 29 w 114"/>
                <a:gd name="T23" fmla="*/ 73 h 129"/>
                <a:gd name="T24" fmla="*/ 41 w 114"/>
                <a:gd name="T25" fmla="*/ 99 h 129"/>
                <a:gd name="T26" fmla="*/ 67 w 114"/>
                <a:gd name="T27" fmla="*/ 107 h 129"/>
                <a:gd name="T28" fmla="*/ 87 w 114"/>
                <a:gd name="T29" fmla="*/ 104 h 129"/>
                <a:gd name="T30" fmla="*/ 104 w 114"/>
                <a:gd name="T31" fmla="*/ 95 h 129"/>
                <a:gd name="T32" fmla="*/ 85 w 114"/>
                <a:gd name="T33" fmla="*/ 52 h 129"/>
                <a:gd name="T34" fmla="*/ 78 w 114"/>
                <a:gd name="T35" fmla="*/ 30 h 129"/>
                <a:gd name="T36" fmla="*/ 59 w 114"/>
                <a:gd name="T37" fmla="*/ 22 h 129"/>
                <a:gd name="T38" fmla="*/ 41 w 114"/>
                <a:gd name="T39" fmla="*/ 30 h 129"/>
                <a:gd name="T40" fmla="*/ 30 w 114"/>
                <a:gd name="T41" fmla="*/ 52 h 129"/>
                <a:gd name="T42" fmla="*/ 85 w 114"/>
                <a:gd name="T43" fmla="*/ 5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04" y="95"/>
                  </a:moveTo>
                  <a:cubicBezTo>
                    <a:pt x="104" y="119"/>
                    <a:pt x="104" y="119"/>
                    <a:pt x="104" y="119"/>
                  </a:cubicBezTo>
                  <a:cubicBezTo>
                    <a:pt x="99" y="122"/>
                    <a:pt x="92" y="125"/>
                    <a:pt x="85" y="127"/>
                  </a:cubicBezTo>
                  <a:cubicBezTo>
                    <a:pt x="77" y="128"/>
                    <a:pt x="69" y="129"/>
                    <a:pt x="60" y="129"/>
                  </a:cubicBezTo>
                  <a:cubicBezTo>
                    <a:pt x="41" y="129"/>
                    <a:pt x="26" y="124"/>
                    <a:pt x="16" y="113"/>
                  </a:cubicBezTo>
                  <a:cubicBezTo>
                    <a:pt x="5" y="101"/>
                    <a:pt x="0" y="86"/>
                    <a:pt x="0" y="66"/>
                  </a:cubicBezTo>
                  <a:cubicBezTo>
                    <a:pt x="0" y="47"/>
                    <a:pt x="6" y="31"/>
                    <a:pt x="17" y="19"/>
                  </a:cubicBezTo>
                  <a:cubicBezTo>
                    <a:pt x="28" y="6"/>
                    <a:pt x="42" y="0"/>
                    <a:pt x="59" y="0"/>
                  </a:cubicBezTo>
                  <a:cubicBezTo>
                    <a:pt x="76" y="0"/>
                    <a:pt x="90" y="5"/>
                    <a:pt x="99" y="16"/>
                  </a:cubicBezTo>
                  <a:cubicBezTo>
                    <a:pt x="109" y="26"/>
                    <a:pt x="114" y="41"/>
                    <a:pt x="114" y="59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30" y="86"/>
                    <a:pt x="34" y="94"/>
                    <a:pt x="41" y="99"/>
                  </a:cubicBezTo>
                  <a:cubicBezTo>
                    <a:pt x="47" y="104"/>
                    <a:pt x="56" y="107"/>
                    <a:pt x="67" y="107"/>
                  </a:cubicBezTo>
                  <a:cubicBezTo>
                    <a:pt x="74" y="107"/>
                    <a:pt x="80" y="106"/>
                    <a:pt x="87" y="104"/>
                  </a:cubicBezTo>
                  <a:cubicBezTo>
                    <a:pt x="93" y="101"/>
                    <a:pt x="99" y="99"/>
                    <a:pt x="104" y="95"/>
                  </a:cubicBezTo>
                  <a:close/>
                  <a:moveTo>
                    <a:pt x="85" y="52"/>
                  </a:moveTo>
                  <a:cubicBezTo>
                    <a:pt x="85" y="42"/>
                    <a:pt x="83" y="35"/>
                    <a:pt x="78" y="30"/>
                  </a:cubicBezTo>
                  <a:cubicBezTo>
                    <a:pt x="74" y="25"/>
                    <a:pt x="68" y="22"/>
                    <a:pt x="59" y="22"/>
                  </a:cubicBezTo>
                  <a:cubicBezTo>
                    <a:pt x="52" y="22"/>
                    <a:pt x="46" y="25"/>
                    <a:pt x="41" y="30"/>
                  </a:cubicBezTo>
                  <a:cubicBezTo>
                    <a:pt x="35" y="35"/>
                    <a:pt x="31" y="42"/>
                    <a:pt x="30" y="52"/>
                  </a:cubicBezTo>
                  <a:lnTo>
                    <a:pt x="85" y="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8581D62F-4E26-4198-9792-7DDD8C11D1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2" y="757"/>
              <a:ext cx="1996" cy="388"/>
            </a:xfrm>
            <a:custGeom>
              <a:avLst/>
              <a:gdLst>
                <a:gd name="T0" fmla="*/ 157 w 977"/>
                <a:gd name="T1" fmla="*/ 185 h 188"/>
                <a:gd name="T2" fmla="*/ 103 w 977"/>
                <a:gd name="T3" fmla="*/ 185 h 188"/>
                <a:gd name="T4" fmla="*/ 28 w 977"/>
                <a:gd name="T5" fmla="*/ 50 h 188"/>
                <a:gd name="T6" fmla="*/ 0 w 977"/>
                <a:gd name="T7" fmla="*/ 13 h 188"/>
                <a:gd name="T8" fmla="*/ 94 w 977"/>
                <a:gd name="T9" fmla="*/ 141 h 188"/>
                <a:gd name="T10" fmla="*/ 212 w 977"/>
                <a:gd name="T11" fmla="*/ 26 h 188"/>
                <a:gd name="T12" fmla="*/ 243 w 977"/>
                <a:gd name="T13" fmla="*/ 14 h 188"/>
                <a:gd name="T14" fmla="*/ 230 w 977"/>
                <a:gd name="T15" fmla="*/ 42 h 188"/>
                <a:gd name="T16" fmla="*/ 245 w 977"/>
                <a:gd name="T17" fmla="*/ 61 h 188"/>
                <a:gd name="T18" fmla="*/ 215 w 977"/>
                <a:gd name="T19" fmla="*/ 61 h 188"/>
                <a:gd name="T20" fmla="*/ 347 w 977"/>
                <a:gd name="T21" fmla="*/ 161 h 188"/>
                <a:gd name="T22" fmla="*/ 346 w 977"/>
                <a:gd name="T23" fmla="*/ 186 h 188"/>
                <a:gd name="T24" fmla="*/ 265 w 977"/>
                <a:gd name="T25" fmla="*/ 127 h 188"/>
                <a:gd name="T26" fmla="*/ 349 w 977"/>
                <a:gd name="T27" fmla="*/ 60 h 188"/>
                <a:gd name="T28" fmla="*/ 348 w 977"/>
                <a:gd name="T29" fmla="*/ 86 h 188"/>
                <a:gd name="T30" fmla="*/ 295 w 977"/>
                <a:gd name="T31" fmla="*/ 124 h 188"/>
                <a:gd name="T32" fmla="*/ 445 w 977"/>
                <a:gd name="T33" fmla="*/ 59 h 188"/>
                <a:gd name="T34" fmla="*/ 456 w 977"/>
                <a:gd name="T35" fmla="*/ 91 h 188"/>
                <a:gd name="T36" fmla="*/ 420 w 977"/>
                <a:gd name="T37" fmla="*/ 95 h 188"/>
                <a:gd name="T38" fmla="*/ 384 w 977"/>
                <a:gd name="T39" fmla="*/ 185 h 188"/>
                <a:gd name="T40" fmla="*/ 413 w 977"/>
                <a:gd name="T41" fmla="*/ 81 h 188"/>
                <a:gd name="T42" fmla="*/ 445 w 977"/>
                <a:gd name="T43" fmla="*/ 59 h 188"/>
                <a:gd name="T44" fmla="*/ 523 w 977"/>
                <a:gd name="T45" fmla="*/ 59 h 188"/>
                <a:gd name="T46" fmla="*/ 567 w 977"/>
                <a:gd name="T47" fmla="*/ 171 h 188"/>
                <a:gd name="T48" fmla="*/ 457 w 977"/>
                <a:gd name="T49" fmla="*/ 125 h 188"/>
                <a:gd name="T50" fmla="*/ 522 w 977"/>
                <a:gd name="T51" fmla="*/ 164 h 188"/>
                <a:gd name="T52" fmla="*/ 546 w 977"/>
                <a:gd name="T53" fmla="*/ 93 h 188"/>
                <a:gd name="T54" fmla="*/ 488 w 977"/>
                <a:gd name="T55" fmla="*/ 124 h 188"/>
                <a:gd name="T56" fmla="*/ 650 w 977"/>
                <a:gd name="T57" fmla="*/ 113 h 188"/>
                <a:gd name="T58" fmla="*/ 668 w 977"/>
                <a:gd name="T59" fmla="*/ 178 h 188"/>
                <a:gd name="T60" fmla="*/ 599 w 977"/>
                <a:gd name="T61" fmla="*/ 182 h 188"/>
                <a:gd name="T62" fmla="*/ 632 w 977"/>
                <a:gd name="T63" fmla="*/ 165 h 188"/>
                <a:gd name="T64" fmla="*/ 647 w 977"/>
                <a:gd name="T65" fmla="*/ 143 h 188"/>
                <a:gd name="T66" fmla="*/ 599 w 977"/>
                <a:gd name="T67" fmla="*/ 97 h 188"/>
                <a:gd name="T68" fmla="*/ 661 w 977"/>
                <a:gd name="T69" fmla="*/ 60 h 188"/>
                <a:gd name="T70" fmla="*/ 661 w 977"/>
                <a:gd name="T71" fmla="*/ 85 h 188"/>
                <a:gd name="T72" fmla="*/ 628 w 977"/>
                <a:gd name="T73" fmla="*/ 94 h 188"/>
                <a:gd name="T74" fmla="*/ 759 w 977"/>
                <a:gd name="T75" fmla="*/ 59 h 188"/>
                <a:gd name="T76" fmla="*/ 804 w 977"/>
                <a:gd name="T77" fmla="*/ 171 h 188"/>
                <a:gd name="T78" fmla="*/ 694 w 977"/>
                <a:gd name="T79" fmla="*/ 125 h 188"/>
                <a:gd name="T80" fmla="*/ 758 w 977"/>
                <a:gd name="T81" fmla="*/ 164 h 188"/>
                <a:gd name="T82" fmla="*/ 782 w 977"/>
                <a:gd name="T83" fmla="*/ 93 h 188"/>
                <a:gd name="T84" fmla="*/ 724 w 977"/>
                <a:gd name="T85" fmla="*/ 124 h 188"/>
                <a:gd name="T86" fmla="*/ 874 w 977"/>
                <a:gd name="T87" fmla="*/ 185 h 188"/>
                <a:gd name="T88" fmla="*/ 824 w 977"/>
                <a:gd name="T89" fmla="*/ 85 h 188"/>
                <a:gd name="T90" fmla="*/ 845 w 977"/>
                <a:gd name="T91" fmla="*/ 44 h 188"/>
                <a:gd name="T92" fmla="*/ 900 w 977"/>
                <a:gd name="T93" fmla="*/ 0 h 188"/>
                <a:gd name="T94" fmla="*/ 902 w 977"/>
                <a:gd name="T95" fmla="*/ 25 h 188"/>
                <a:gd name="T96" fmla="*/ 874 w 977"/>
                <a:gd name="T97" fmla="*/ 47 h 188"/>
                <a:gd name="T98" fmla="*/ 918 w 977"/>
                <a:gd name="T99" fmla="*/ 34 h 188"/>
                <a:gd name="T100" fmla="*/ 977 w 977"/>
                <a:gd name="T101" fmla="*/ 61 h 188"/>
                <a:gd name="T102" fmla="*/ 947 w 977"/>
                <a:gd name="T103" fmla="*/ 143 h 188"/>
                <a:gd name="T104" fmla="*/ 970 w 977"/>
                <a:gd name="T105" fmla="*/ 163 h 188"/>
                <a:gd name="T106" fmla="*/ 967 w 977"/>
                <a:gd name="T107" fmla="*/ 187 h 188"/>
                <a:gd name="T108" fmla="*/ 918 w 977"/>
                <a:gd name="T109" fmla="*/ 14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7" h="188">
                  <a:moveTo>
                    <a:pt x="187" y="13"/>
                  </a:moveTo>
                  <a:cubicBezTo>
                    <a:pt x="187" y="185"/>
                    <a:pt x="187" y="185"/>
                    <a:pt x="187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03" y="185"/>
                    <a:pt x="103" y="185"/>
                    <a:pt x="103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93" y="141"/>
                    <a:pt x="93" y="141"/>
                    <a:pt x="93" y="141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146" y="13"/>
                    <a:pt x="146" y="13"/>
                    <a:pt x="146" y="13"/>
                  </a:cubicBezTo>
                  <a:lnTo>
                    <a:pt x="187" y="13"/>
                  </a:lnTo>
                  <a:close/>
                  <a:moveTo>
                    <a:pt x="212" y="26"/>
                  </a:moveTo>
                  <a:cubicBezTo>
                    <a:pt x="212" y="21"/>
                    <a:pt x="214" y="17"/>
                    <a:pt x="218" y="14"/>
                  </a:cubicBezTo>
                  <a:cubicBezTo>
                    <a:pt x="221" y="10"/>
                    <a:pt x="225" y="9"/>
                    <a:pt x="230" y="9"/>
                  </a:cubicBezTo>
                  <a:cubicBezTo>
                    <a:pt x="235" y="9"/>
                    <a:pt x="240" y="10"/>
                    <a:pt x="243" y="14"/>
                  </a:cubicBezTo>
                  <a:cubicBezTo>
                    <a:pt x="246" y="17"/>
                    <a:pt x="248" y="21"/>
                    <a:pt x="248" y="26"/>
                  </a:cubicBezTo>
                  <a:cubicBezTo>
                    <a:pt x="248" y="30"/>
                    <a:pt x="246" y="34"/>
                    <a:pt x="243" y="38"/>
                  </a:cubicBezTo>
                  <a:cubicBezTo>
                    <a:pt x="239" y="41"/>
                    <a:pt x="235" y="42"/>
                    <a:pt x="230" y="42"/>
                  </a:cubicBezTo>
                  <a:cubicBezTo>
                    <a:pt x="225" y="42"/>
                    <a:pt x="221" y="41"/>
                    <a:pt x="218" y="38"/>
                  </a:cubicBezTo>
                  <a:cubicBezTo>
                    <a:pt x="214" y="34"/>
                    <a:pt x="212" y="30"/>
                    <a:pt x="212" y="26"/>
                  </a:cubicBezTo>
                  <a:close/>
                  <a:moveTo>
                    <a:pt x="245" y="61"/>
                  </a:moveTo>
                  <a:cubicBezTo>
                    <a:pt x="245" y="185"/>
                    <a:pt x="245" y="185"/>
                    <a:pt x="245" y="185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5" y="61"/>
                    <a:pt x="215" y="61"/>
                    <a:pt x="215" y="61"/>
                  </a:cubicBezTo>
                  <a:lnTo>
                    <a:pt x="245" y="61"/>
                  </a:lnTo>
                  <a:close/>
                  <a:moveTo>
                    <a:pt x="333" y="164"/>
                  </a:moveTo>
                  <a:cubicBezTo>
                    <a:pt x="337" y="164"/>
                    <a:pt x="342" y="163"/>
                    <a:pt x="347" y="161"/>
                  </a:cubicBezTo>
                  <a:cubicBezTo>
                    <a:pt x="353" y="159"/>
                    <a:pt x="357" y="156"/>
                    <a:pt x="362" y="153"/>
                  </a:cubicBezTo>
                  <a:cubicBezTo>
                    <a:pt x="362" y="180"/>
                    <a:pt x="362" y="180"/>
                    <a:pt x="362" y="180"/>
                  </a:cubicBezTo>
                  <a:cubicBezTo>
                    <a:pt x="357" y="183"/>
                    <a:pt x="352" y="185"/>
                    <a:pt x="346" y="186"/>
                  </a:cubicBezTo>
                  <a:cubicBezTo>
                    <a:pt x="340" y="188"/>
                    <a:pt x="334" y="188"/>
                    <a:pt x="327" y="188"/>
                  </a:cubicBezTo>
                  <a:cubicBezTo>
                    <a:pt x="308" y="188"/>
                    <a:pt x="294" y="183"/>
                    <a:pt x="282" y="171"/>
                  </a:cubicBezTo>
                  <a:cubicBezTo>
                    <a:pt x="271" y="160"/>
                    <a:pt x="265" y="145"/>
                    <a:pt x="265" y="127"/>
                  </a:cubicBezTo>
                  <a:cubicBezTo>
                    <a:pt x="265" y="107"/>
                    <a:pt x="271" y="91"/>
                    <a:pt x="282" y="78"/>
                  </a:cubicBezTo>
                  <a:cubicBezTo>
                    <a:pt x="294" y="65"/>
                    <a:pt x="311" y="58"/>
                    <a:pt x="332" y="58"/>
                  </a:cubicBezTo>
                  <a:cubicBezTo>
                    <a:pt x="337" y="58"/>
                    <a:pt x="343" y="59"/>
                    <a:pt x="349" y="60"/>
                  </a:cubicBezTo>
                  <a:cubicBezTo>
                    <a:pt x="354" y="62"/>
                    <a:pt x="359" y="64"/>
                    <a:pt x="362" y="65"/>
                  </a:cubicBezTo>
                  <a:cubicBezTo>
                    <a:pt x="362" y="93"/>
                    <a:pt x="362" y="93"/>
                    <a:pt x="362" y="93"/>
                  </a:cubicBezTo>
                  <a:cubicBezTo>
                    <a:pt x="357" y="90"/>
                    <a:pt x="353" y="87"/>
                    <a:pt x="348" y="86"/>
                  </a:cubicBezTo>
                  <a:cubicBezTo>
                    <a:pt x="343" y="84"/>
                    <a:pt x="339" y="83"/>
                    <a:pt x="334" y="83"/>
                  </a:cubicBezTo>
                  <a:cubicBezTo>
                    <a:pt x="322" y="83"/>
                    <a:pt x="313" y="87"/>
                    <a:pt x="306" y="94"/>
                  </a:cubicBezTo>
                  <a:cubicBezTo>
                    <a:pt x="299" y="102"/>
                    <a:pt x="295" y="112"/>
                    <a:pt x="295" y="124"/>
                  </a:cubicBezTo>
                  <a:cubicBezTo>
                    <a:pt x="295" y="137"/>
                    <a:pt x="299" y="147"/>
                    <a:pt x="305" y="154"/>
                  </a:cubicBezTo>
                  <a:cubicBezTo>
                    <a:pt x="312" y="161"/>
                    <a:pt x="321" y="164"/>
                    <a:pt x="333" y="164"/>
                  </a:cubicBezTo>
                  <a:close/>
                  <a:moveTo>
                    <a:pt x="445" y="59"/>
                  </a:moveTo>
                  <a:cubicBezTo>
                    <a:pt x="447" y="59"/>
                    <a:pt x="449" y="60"/>
                    <a:pt x="451" y="60"/>
                  </a:cubicBezTo>
                  <a:cubicBezTo>
                    <a:pt x="453" y="60"/>
                    <a:pt x="455" y="61"/>
                    <a:pt x="456" y="61"/>
                  </a:cubicBezTo>
                  <a:cubicBezTo>
                    <a:pt x="456" y="91"/>
                    <a:pt x="456" y="91"/>
                    <a:pt x="456" y="91"/>
                  </a:cubicBezTo>
                  <a:cubicBezTo>
                    <a:pt x="454" y="90"/>
                    <a:pt x="452" y="88"/>
                    <a:pt x="449" y="87"/>
                  </a:cubicBezTo>
                  <a:cubicBezTo>
                    <a:pt x="446" y="86"/>
                    <a:pt x="443" y="86"/>
                    <a:pt x="439" y="86"/>
                  </a:cubicBezTo>
                  <a:cubicBezTo>
                    <a:pt x="431" y="86"/>
                    <a:pt x="425" y="89"/>
                    <a:pt x="420" y="95"/>
                  </a:cubicBezTo>
                  <a:cubicBezTo>
                    <a:pt x="415" y="101"/>
                    <a:pt x="413" y="110"/>
                    <a:pt x="413" y="123"/>
                  </a:cubicBezTo>
                  <a:cubicBezTo>
                    <a:pt x="413" y="185"/>
                    <a:pt x="413" y="185"/>
                    <a:pt x="413" y="185"/>
                  </a:cubicBezTo>
                  <a:cubicBezTo>
                    <a:pt x="384" y="185"/>
                    <a:pt x="384" y="185"/>
                    <a:pt x="384" y="185"/>
                  </a:cubicBezTo>
                  <a:cubicBezTo>
                    <a:pt x="384" y="61"/>
                    <a:pt x="384" y="61"/>
                    <a:pt x="384" y="61"/>
                  </a:cubicBezTo>
                  <a:cubicBezTo>
                    <a:pt x="413" y="61"/>
                    <a:pt x="413" y="61"/>
                    <a:pt x="413" y="61"/>
                  </a:cubicBezTo>
                  <a:cubicBezTo>
                    <a:pt x="413" y="81"/>
                    <a:pt x="413" y="81"/>
                    <a:pt x="413" y="81"/>
                  </a:cubicBezTo>
                  <a:cubicBezTo>
                    <a:pt x="413" y="81"/>
                    <a:pt x="413" y="81"/>
                    <a:pt x="413" y="81"/>
                  </a:cubicBezTo>
                  <a:cubicBezTo>
                    <a:pt x="416" y="74"/>
                    <a:pt x="420" y="69"/>
                    <a:pt x="426" y="65"/>
                  </a:cubicBezTo>
                  <a:cubicBezTo>
                    <a:pt x="431" y="61"/>
                    <a:pt x="437" y="59"/>
                    <a:pt x="445" y="59"/>
                  </a:cubicBezTo>
                  <a:close/>
                  <a:moveTo>
                    <a:pt x="457" y="125"/>
                  </a:moveTo>
                  <a:cubicBezTo>
                    <a:pt x="457" y="105"/>
                    <a:pt x="463" y="89"/>
                    <a:pt x="475" y="77"/>
                  </a:cubicBezTo>
                  <a:cubicBezTo>
                    <a:pt x="486" y="65"/>
                    <a:pt x="502" y="59"/>
                    <a:pt x="523" y="59"/>
                  </a:cubicBezTo>
                  <a:cubicBezTo>
                    <a:pt x="542" y="59"/>
                    <a:pt x="558" y="64"/>
                    <a:pt x="568" y="76"/>
                  </a:cubicBezTo>
                  <a:cubicBezTo>
                    <a:pt x="579" y="87"/>
                    <a:pt x="585" y="103"/>
                    <a:pt x="585" y="123"/>
                  </a:cubicBezTo>
                  <a:cubicBezTo>
                    <a:pt x="585" y="143"/>
                    <a:pt x="579" y="159"/>
                    <a:pt x="567" y="171"/>
                  </a:cubicBezTo>
                  <a:cubicBezTo>
                    <a:pt x="556" y="182"/>
                    <a:pt x="540" y="188"/>
                    <a:pt x="520" y="188"/>
                  </a:cubicBezTo>
                  <a:cubicBezTo>
                    <a:pt x="501" y="188"/>
                    <a:pt x="486" y="183"/>
                    <a:pt x="474" y="171"/>
                  </a:cubicBezTo>
                  <a:cubicBezTo>
                    <a:pt x="463" y="160"/>
                    <a:pt x="457" y="145"/>
                    <a:pt x="457" y="125"/>
                  </a:cubicBezTo>
                  <a:close/>
                  <a:moveTo>
                    <a:pt x="488" y="124"/>
                  </a:moveTo>
                  <a:cubicBezTo>
                    <a:pt x="488" y="137"/>
                    <a:pt x="491" y="147"/>
                    <a:pt x="497" y="154"/>
                  </a:cubicBezTo>
                  <a:cubicBezTo>
                    <a:pt x="503" y="161"/>
                    <a:pt x="511" y="164"/>
                    <a:pt x="522" y="164"/>
                  </a:cubicBezTo>
                  <a:cubicBezTo>
                    <a:pt x="532" y="164"/>
                    <a:pt x="541" y="161"/>
                    <a:pt x="546" y="154"/>
                  </a:cubicBezTo>
                  <a:cubicBezTo>
                    <a:pt x="552" y="147"/>
                    <a:pt x="554" y="137"/>
                    <a:pt x="554" y="124"/>
                  </a:cubicBezTo>
                  <a:cubicBezTo>
                    <a:pt x="554" y="110"/>
                    <a:pt x="551" y="100"/>
                    <a:pt x="546" y="93"/>
                  </a:cubicBezTo>
                  <a:cubicBezTo>
                    <a:pt x="540" y="87"/>
                    <a:pt x="532" y="83"/>
                    <a:pt x="522" y="83"/>
                  </a:cubicBezTo>
                  <a:cubicBezTo>
                    <a:pt x="511" y="83"/>
                    <a:pt x="503" y="87"/>
                    <a:pt x="497" y="94"/>
                  </a:cubicBezTo>
                  <a:cubicBezTo>
                    <a:pt x="491" y="101"/>
                    <a:pt x="488" y="111"/>
                    <a:pt x="488" y="124"/>
                  </a:cubicBezTo>
                  <a:close/>
                  <a:moveTo>
                    <a:pt x="628" y="94"/>
                  </a:moveTo>
                  <a:cubicBezTo>
                    <a:pt x="628" y="98"/>
                    <a:pt x="629" y="101"/>
                    <a:pt x="632" y="104"/>
                  </a:cubicBezTo>
                  <a:cubicBezTo>
                    <a:pt x="635" y="106"/>
                    <a:pt x="641" y="109"/>
                    <a:pt x="650" y="113"/>
                  </a:cubicBezTo>
                  <a:cubicBezTo>
                    <a:pt x="661" y="117"/>
                    <a:pt x="669" y="123"/>
                    <a:pt x="674" y="129"/>
                  </a:cubicBezTo>
                  <a:cubicBezTo>
                    <a:pt x="679" y="134"/>
                    <a:pt x="681" y="141"/>
                    <a:pt x="681" y="150"/>
                  </a:cubicBezTo>
                  <a:cubicBezTo>
                    <a:pt x="681" y="161"/>
                    <a:pt x="677" y="171"/>
                    <a:pt x="668" y="178"/>
                  </a:cubicBezTo>
                  <a:cubicBezTo>
                    <a:pt x="659" y="185"/>
                    <a:pt x="647" y="188"/>
                    <a:pt x="631" y="188"/>
                  </a:cubicBezTo>
                  <a:cubicBezTo>
                    <a:pt x="626" y="188"/>
                    <a:pt x="621" y="188"/>
                    <a:pt x="614" y="187"/>
                  </a:cubicBezTo>
                  <a:cubicBezTo>
                    <a:pt x="608" y="185"/>
                    <a:pt x="603" y="184"/>
                    <a:pt x="599" y="182"/>
                  </a:cubicBezTo>
                  <a:cubicBezTo>
                    <a:pt x="599" y="153"/>
                    <a:pt x="599" y="153"/>
                    <a:pt x="599" y="153"/>
                  </a:cubicBezTo>
                  <a:cubicBezTo>
                    <a:pt x="604" y="157"/>
                    <a:pt x="610" y="160"/>
                    <a:pt x="616" y="162"/>
                  </a:cubicBezTo>
                  <a:cubicBezTo>
                    <a:pt x="622" y="164"/>
                    <a:pt x="627" y="165"/>
                    <a:pt x="632" y="165"/>
                  </a:cubicBezTo>
                  <a:cubicBezTo>
                    <a:pt x="639" y="165"/>
                    <a:pt x="644" y="164"/>
                    <a:pt x="647" y="162"/>
                  </a:cubicBezTo>
                  <a:cubicBezTo>
                    <a:pt x="650" y="161"/>
                    <a:pt x="652" y="157"/>
                    <a:pt x="652" y="153"/>
                  </a:cubicBezTo>
                  <a:cubicBezTo>
                    <a:pt x="652" y="149"/>
                    <a:pt x="650" y="146"/>
                    <a:pt x="647" y="143"/>
                  </a:cubicBezTo>
                  <a:cubicBezTo>
                    <a:pt x="643" y="140"/>
                    <a:pt x="637" y="137"/>
                    <a:pt x="628" y="133"/>
                  </a:cubicBezTo>
                  <a:cubicBezTo>
                    <a:pt x="617" y="129"/>
                    <a:pt x="610" y="124"/>
                    <a:pt x="605" y="118"/>
                  </a:cubicBezTo>
                  <a:cubicBezTo>
                    <a:pt x="601" y="113"/>
                    <a:pt x="599" y="105"/>
                    <a:pt x="599" y="97"/>
                  </a:cubicBezTo>
                  <a:cubicBezTo>
                    <a:pt x="599" y="86"/>
                    <a:pt x="603" y="76"/>
                    <a:pt x="612" y="69"/>
                  </a:cubicBezTo>
                  <a:cubicBezTo>
                    <a:pt x="621" y="62"/>
                    <a:pt x="632" y="58"/>
                    <a:pt x="646" y="58"/>
                  </a:cubicBezTo>
                  <a:cubicBezTo>
                    <a:pt x="651" y="58"/>
                    <a:pt x="656" y="59"/>
                    <a:pt x="661" y="60"/>
                  </a:cubicBezTo>
                  <a:cubicBezTo>
                    <a:pt x="666" y="61"/>
                    <a:pt x="671" y="62"/>
                    <a:pt x="674" y="64"/>
                  </a:cubicBezTo>
                  <a:cubicBezTo>
                    <a:pt x="674" y="91"/>
                    <a:pt x="674" y="91"/>
                    <a:pt x="674" y="91"/>
                  </a:cubicBezTo>
                  <a:cubicBezTo>
                    <a:pt x="671" y="89"/>
                    <a:pt x="666" y="86"/>
                    <a:pt x="661" y="85"/>
                  </a:cubicBezTo>
                  <a:cubicBezTo>
                    <a:pt x="656" y="83"/>
                    <a:pt x="651" y="82"/>
                    <a:pt x="646" y="82"/>
                  </a:cubicBezTo>
                  <a:cubicBezTo>
                    <a:pt x="640" y="82"/>
                    <a:pt x="636" y="83"/>
                    <a:pt x="633" y="85"/>
                  </a:cubicBezTo>
                  <a:cubicBezTo>
                    <a:pt x="630" y="87"/>
                    <a:pt x="628" y="90"/>
                    <a:pt x="628" y="94"/>
                  </a:cubicBezTo>
                  <a:close/>
                  <a:moveTo>
                    <a:pt x="694" y="125"/>
                  </a:moveTo>
                  <a:cubicBezTo>
                    <a:pt x="694" y="105"/>
                    <a:pt x="700" y="89"/>
                    <a:pt x="711" y="77"/>
                  </a:cubicBezTo>
                  <a:cubicBezTo>
                    <a:pt x="723" y="65"/>
                    <a:pt x="739" y="59"/>
                    <a:pt x="759" y="59"/>
                  </a:cubicBezTo>
                  <a:cubicBezTo>
                    <a:pt x="779" y="59"/>
                    <a:pt x="794" y="64"/>
                    <a:pt x="805" y="76"/>
                  </a:cubicBezTo>
                  <a:cubicBezTo>
                    <a:pt x="816" y="87"/>
                    <a:pt x="821" y="103"/>
                    <a:pt x="821" y="123"/>
                  </a:cubicBezTo>
                  <a:cubicBezTo>
                    <a:pt x="821" y="143"/>
                    <a:pt x="815" y="159"/>
                    <a:pt x="804" y="171"/>
                  </a:cubicBezTo>
                  <a:cubicBezTo>
                    <a:pt x="792" y="182"/>
                    <a:pt x="776" y="188"/>
                    <a:pt x="756" y="188"/>
                  </a:cubicBezTo>
                  <a:cubicBezTo>
                    <a:pt x="737" y="188"/>
                    <a:pt x="722" y="183"/>
                    <a:pt x="711" y="171"/>
                  </a:cubicBezTo>
                  <a:cubicBezTo>
                    <a:pt x="699" y="160"/>
                    <a:pt x="694" y="145"/>
                    <a:pt x="694" y="125"/>
                  </a:cubicBezTo>
                  <a:close/>
                  <a:moveTo>
                    <a:pt x="724" y="124"/>
                  </a:moveTo>
                  <a:cubicBezTo>
                    <a:pt x="724" y="137"/>
                    <a:pt x="727" y="147"/>
                    <a:pt x="733" y="154"/>
                  </a:cubicBezTo>
                  <a:cubicBezTo>
                    <a:pt x="739" y="161"/>
                    <a:pt x="747" y="164"/>
                    <a:pt x="758" y="164"/>
                  </a:cubicBezTo>
                  <a:cubicBezTo>
                    <a:pt x="769" y="164"/>
                    <a:pt x="777" y="161"/>
                    <a:pt x="782" y="154"/>
                  </a:cubicBezTo>
                  <a:cubicBezTo>
                    <a:pt x="788" y="147"/>
                    <a:pt x="791" y="137"/>
                    <a:pt x="791" y="124"/>
                  </a:cubicBezTo>
                  <a:cubicBezTo>
                    <a:pt x="791" y="110"/>
                    <a:pt x="788" y="100"/>
                    <a:pt x="782" y="93"/>
                  </a:cubicBezTo>
                  <a:cubicBezTo>
                    <a:pt x="776" y="87"/>
                    <a:pt x="768" y="83"/>
                    <a:pt x="758" y="83"/>
                  </a:cubicBezTo>
                  <a:cubicBezTo>
                    <a:pt x="747" y="83"/>
                    <a:pt x="739" y="87"/>
                    <a:pt x="733" y="94"/>
                  </a:cubicBezTo>
                  <a:cubicBezTo>
                    <a:pt x="727" y="101"/>
                    <a:pt x="724" y="111"/>
                    <a:pt x="724" y="124"/>
                  </a:cubicBezTo>
                  <a:close/>
                  <a:moveTo>
                    <a:pt x="918" y="85"/>
                  </a:moveTo>
                  <a:cubicBezTo>
                    <a:pt x="874" y="85"/>
                    <a:pt x="874" y="85"/>
                    <a:pt x="874" y="85"/>
                  </a:cubicBezTo>
                  <a:cubicBezTo>
                    <a:pt x="874" y="185"/>
                    <a:pt x="874" y="185"/>
                    <a:pt x="874" y="185"/>
                  </a:cubicBezTo>
                  <a:cubicBezTo>
                    <a:pt x="845" y="185"/>
                    <a:pt x="845" y="185"/>
                    <a:pt x="845" y="185"/>
                  </a:cubicBezTo>
                  <a:cubicBezTo>
                    <a:pt x="845" y="85"/>
                    <a:pt x="845" y="85"/>
                    <a:pt x="845" y="85"/>
                  </a:cubicBezTo>
                  <a:cubicBezTo>
                    <a:pt x="824" y="85"/>
                    <a:pt x="824" y="85"/>
                    <a:pt x="824" y="85"/>
                  </a:cubicBezTo>
                  <a:cubicBezTo>
                    <a:pt x="824" y="61"/>
                    <a:pt x="824" y="61"/>
                    <a:pt x="824" y="61"/>
                  </a:cubicBezTo>
                  <a:cubicBezTo>
                    <a:pt x="845" y="61"/>
                    <a:pt x="845" y="61"/>
                    <a:pt x="845" y="61"/>
                  </a:cubicBezTo>
                  <a:cubicBezTo>
                    <a:pt x="845" y="44"/>
                    <a:pt x="845" y="44"/>
                    <a:pt x="845" y="44"/>
                  </a:cubicBezTo>
                  <a:cubicBezTo>
                    <a:pt x="845" y="31"/>
                    <a:pt x="849" y="21"/>
                    <a:pt x="858" y="12"/>
                  </a:cubicBezTo>
                  <a:cubicBezTo>
                    <a:pt x="866" y="4"/>
                    <a:pt x="877" y="0"/>
                    <a:pt x="890" y="0"/>
                  </a:cubicBezTo>
                  <a:cubicBezTo>
                    <a:pt x="894" y="0"/>
                    <a:pt x="897" y="0"/>
                    <a:pt x="900" y="0"/>
                  </a:cubicBezTo>
                  <a:cubicBezTo>
                    <a:pt x="902" y="1"/>
                    <a:pt x="905" y="1"/>
                    <a:pt x="907" y="2"/>
                  </a:cubicBezTo>
                  <a:cubicBezTo>
                    <a:pt x="907" y="27"/>
                    <a:pt x="907" y="27"/>
                    <a:pt x="907" y="27"/>
                  </a:cubicBezTo>
                  <a:cubicBezTo>
                    <a:pt x="906" y="27"/>
                    <a:pt x="904" y="26"/>
                    <a:pt x="902" y="25"/>
                  </a:cubicBezTo>
                  <a:cubicBezTo>
                    <a:pt x="899" y="24"/>
                    <a:pt x="897" y="24"/>
                    <a:pt x="893" y="24"/>
                  </a:cubicBezTo>
                  <a:cubicBezTo>
                    <a:pt x="887" y="24"/>
                    <a:pt x="883" y="26"/>
                    <a:pt x="879" y="30"/>
                  </a:cubicBezTo>
                  <a:cubicBezTo>
                    <a:pt x="876" y="33"/>
                    <a:pt x="874" y="39"/>
                    <a:pt x="874" y="47"/>
                  </a:cubicBezTo>
                  <a:cubicBezTo>
                    <a:pt x="874" y="61"/>
                    <a:pt x="874" y="61"/>
                    <a:pt x="874" y="61"/>
                  </a:cubicBezTo>
                  <a:cubicBezTo>
                    <a:pt x="918" y="61"/>
                    <a:pt x="918" y="61"/>
                    <a:pt x="918" y="61"/>
                  </a:cubicBezTo>
                  <a:cubicBezTo>
                    <a:pt x="918" y="34"/>
                    <a:pt x="918" y="34"/>
                    <a:pt x="918" y="34"/>
                  </a:cubicBezTo>
                  <a:cubicBezTo>
                    <a:pt x="947" y="25"/>
                    <a:pt x="947" y="25"/>
                    <a:pt x="947" y="25"/>
                  </a:cubicBezTo>
                  <a:cubicBezTo>
                    <a:pt x="947" y="61"/>
                    <a:pt x="947" y="61"/>
                    <a:pt x="947" y="61"/>
                  </a:cubicBezTo>
                  <a:cubicBezTo>
                    <a:pt x="977" y="61"/>
                    <a:pt x="977" y="61"/>
                    <a:pt x="977" y="61"/>
                  </a:cubicBezTo>
                  <a:cubicBezTo>
                    <a:pt x="977" y="85"/>
                    <a:pt x="977" y="85"/>
                    <a:pt x="977" y="85"/>
                  </a:cubicBezTo>
                  <a:cubicBezTo>
                    <a:pt x="947" y="85"/>
                    <a:pt x="947" y="85"/>
                    <a:pt x="947" y="85"/>
                  </a:cubicBezTo>
                  <a:cubicBezTo>
                    <a:pt x="947" y="143"/>
                    <a:pt x="947" y="143"/>
                    <a:pt x="947" y="143"/>
                  </a:cubicBezTo>
                  <a:cubicBezTo>
                    <a:pt x="947" y="151"/>
                    <a:pt x="948" y="156"/>
                    <a:pt x="951" y="159"/>
                  </a:cubicBezTo>
                  <a:cubicBezTo>
                    <a:pt x="954" y="163"/>
                    <a:pt x="958" y="164"/>
                    <a:pt x="964" y="164"/>
                  </a:cubicBezTo>
                  <a:cubicBezTo>
                    <a:pt x="966" y="164"/>
                    <a:pt x="968" y="164"/>
                    <a:pt x="970" y="163"/>
                  </a:cubicBezTo>
                  <a:cubicBezTo>
                    <a:pt x="973" y="162"/>
                    <a:pt x="975" y="161"/>
                    <a:pt x="977" y="160"/>
                  </a:cubicBezTo>
                  <a:cubicBezTo>
                    <a:pt x="977" y="184"/>
                    <a:pt x="977" y="184"/>
                    <a:pt x="977" y="184"/>
                  </a:cubicBezTo>
                  <a:cubicBezTo>
                    <a:pt x="975" y="185"/>
                    <a:pt x="972" y="186"/>
                    <a:pt x="967" y="187"/>
                  </a:cubicBezTo>
                  <a:cubicBezTo>
                    <a:pt x="963" y="188"/>
                    <a:pt x="959" y="188"/>
                    <a:pt x="955" y="188"/>
                  </a:cubicBezTo>
                  <a:cubicBezTo>
                    <a:pt x="942" y="188"/>
                    <a:pt x="933" y="185"/>
                    <a:pt x="927" y="179"/>
                  </a:cubicBezTo>
                  <a:cubicBezTo>
                    <a:pt x="921" y="172"/>
                    <a:pt x="918" y="162"/>
                    <a:pt x="918" y="149"/>
                  </a:cubicBezTo>
                  <a:lnTo>
                    <a:pt x="918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EA77D71-E523-4C0A-8E94-F1E887B6C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" y="664"/>
              <a:ext cx="280" cy="283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05653C91-F2E5-4AB2-896A-C30B85344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664"/>
              <a:ext cx="280" cy="283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Rectangle 30">
              <a:extLst>
                <a:ext uri="{FF2B5EF4-FFF2-40B4-BE49-F238E27FC236}">
                  <a16:creationId xmlns:a16="http://schemas.microsoft.com/office/drawing/2014/main" id="{B8209799-6560-48C3-A607-7BD58D4B8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" y="975"/>
              <a:ext cx="280" cy="283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Rectangle 31">
              <a:extLst>
                <a:ext uri="{FF2B5EF4-FFF2-40B4-BE49-F238E27FC236}">
                  <a16:creationId xmlns:a16="http://schemas.microsoft.com/office/drawing/2014/main" id="{253AEB2D-A942-4CF4-BE02-B1418794F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975"/>
              <a:ext cx="280" cy="283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Rectangle 32">
              <a:extLst>
                <a:ext uri="{FF2B5EF4-FFF2-40B4-BE49-F238E27FC236}">
                  <a16:creationId xmlns:a16="http://schemas.microsoft.com/office/drawing/2014/main" id="{52BC694C-879B-4782-A22E-AEE7D9785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" y="664"/>
              <a:ext cx="280" cy="283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Rectangle 33">
              <a:extLst>
                <a:ext uri="{FF2B5EF4-FFF2-40B4-BE49-F238E27FC236}">
                  <a16:creationId xmlns:a16="http://schemas.microsoft.com/office/drawing/2014/main" id="{62F790E1-A40D-4D5B-8DE8-E90FA3970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664"/>
              <a:ext cx="280" cy="283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DE27A369-0913-42A8-AD1B-2FBC464BC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" y="975"/>
              <a:ext cx="280" cy="283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Rectangle 35">
              <a:extLst>
                <a:ext uri="{FF2B5EF4-FFF2-40B4-BE49-F238E27FC236}">
                  <a16:creationId xmlns:a16="http://schemas.microsoft.com/office/drawing/2014/main" id="{7D7EFF3A-B7D8-4693-9A8C-77874AA87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975"/>
              <a:ext cx="280" cy="283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61120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B2D66C-ED12-49C4-87B3-97127168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2283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se Study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06D7-8176-48BF-9159-50F9BA33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512464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8B0E44-E0E8-4EF2-8B87-0F0E7439F9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426" y="1975224"/>
            <a:ext cx="5040313" cy="1381917"/>
          </a:xfrm>
        </p:spPr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400"/>
            </a:lvl2pPr>
            <a:lvl3pPr marL="171450" indent="-17145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0" indent="0">
              <a:spcAft>
                <a:spcPts val="600"/>
              </a:spcAft>
              <a:buNone/>
              <a:defRPr sz="1100"/>
            </a:lvl4pPr>
            <a:lvl5pPr marL="0" indent="0">
              <a:spcAft>
                <a:spcPts val="600"/>
              </a:spcAft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6170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6426" y="1202872"/>
            <a:ext cx="3632388" cy="1172553"/>
          </a:xfrm>
        </p:spPr>
        <p:txBody>
          <a:bodyPr lIns="0" tIns="0" rIns="0" bIns="0"/>
          <a:lstStyle>
            <a:lvl1pPr>
              <a:defRPr sz="1961" spc="0"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12722" y="1202872"/>
            <a:ext cx="3618382" cy="3289228"/>
          </a:xfrm>
        </p:spPr>
        <p:txBody>
          <a:bodyPr wrap="square" lIns="0" tIns="0" rIns="0" bIns="0">
            <a:noAutofit/>
          </a:bodyPr>
          <a:lstStyle>
            <a:lvl1pPr marL="0" marR="0" indent="0" algn="l" defTabSz="50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9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961" spc="0" baseline="0">
                <a:solidFill>
                  <a:schemeClr val="tx1"/>
                </a:solidFill>
                <a:latin typeface="+mj-lt"/>
              </a:defRPr>
            </a:lvl1pPr>
            <a:lvl2pPr marL="224054" indent="0">
              <a:buNone/>
              <a:defRPr sz="1765"/>
            </a:lvl2pPr>
            <a:lvl3pPr marL="448107" indent="0">
              <a:buNone/>
              <a:defRPr sz="1765"/>
            </a:lvl3pPr>
            <a:lvl4pPr marL="672161" indent="0">
              <a:buNone/>
              <a:defRPr sz="1765"/>
            </a:lvl4pPr>
            <a:lvl5pPr marL="896214" indent="0">
              <a:buNone/>
              <a:defRPr sz="1765"/>
            </a:lvl5pPr>
          </a:lstStyle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  <a:p>
            <a:pPr lvl="0"/>
            <a:r>
              <a:rPr lang="en-US"/>
              <a:t>##	Section title</a:t>
            </a:r>
          </a:p>
        </p:txBody>
      </p:sp>
    </p:spTree>
    <p:extLst>
      <p:ext uri="{BB962C8B-B14F-4D97-AF65-F5344CB8AC3E}">
        <p14:creationId xmlns:p14="http://schemas.microsoft.com/office/powerpoint/2010/main" val="78662337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7FCD2-35E8-4BE3-B833-677EA693D4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062413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2ED8CC-05CB-4434-B309-4FA2356CF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49813" y="2688798"/>
            <a:ext cx="6392810" cy="1480405"/>
          </a:xfrm>
        </p:spPr>
        <p:txBody>
          <a:bodyPr anchor="ctr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4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43E5C-31C8-41DE-B184-8F135F19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810655"/>
            <a:ext cx="2851980" cy="553998"/>
          </a:xfrm>
        </p:spPr>
        <p:txBody>
          <a:bodyPr/>
          <a:lstStyle/>
          <a:p>
            <a:r>
              <a:rPr lang="en-US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2394458156"/>
      </p:ext>
    </p:extLst>
  </p:cSld>
  <p:clrMapOvr>
    <a:masterClrMapping/>
  </p:clrMapOvr>
  <p:transition>
    <p:fade/>
  </p:transition>
  <p:hf sldNum="0" hdr="0" dt="0"/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orient="horz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38554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82388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5" y="3035808"/>
            <a:ext cx="10664421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ADBD2D9-9F1F-468B-BCE0-535CBE7ECD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38554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spc="0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96F2C-4866-4D5F-BE6A-70D8356F667D}"/>
              </a:ext>
            </a:extLst>
          </p:cNvPr>
          <p:cNvSpPr txBox="1"/>
          <p:nvPr userDrawn="1"/>
        </p:nvSpPr>
        <p:spPr>
          <a:xfrm>
            <a:off x="584200" y="1891022"/>
            <a:ext cx="2067874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ko-kr" sz="6000" b="1">
                <a:solidFill>
                  <a:schemeClr val="accent1"/>
                </a:solidFill>
              </a:rPr>
              <a:t>데모</a:t>
            </a:r>
            <a:endParaRPr lang="en-US" sz="44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10452239" cy="4985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9609B48-4234-1C41-87EA-6ABB49DFAC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690601"/>
            <a:ext cx="5879589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rgbClr val="50E6FF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B2D66C-ED12-49C4-87B3-97127168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75393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B2D66C-ED12-49C4-87B3-97127168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868015"/>
            <a:ext cx="11018520" cy="55399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8152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B2D66C-ED12-49C4-87B3-97127168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0261B27-8650-E446-8F03-BBF1C43C27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1128911"/>
            <a:ext cx="1101852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675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B2D66C-ED12-49C4-87B3-97127168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0261B27-8650-E446-8F03-BBF1C43C27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1029710"/>
            <a:ext cx="1101852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err="1"/>
              <a:t>Subheader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803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 | IMPACT Text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B2D66C-ED12-49C4-87B3-97127168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EC335-FEE1-4EB1-B420-AD6956CE2AF3}"/>
              </a:ext>
            </a:extLst>
          </p:cNvPr>
          <p:cNvSpPr/>
          <p:nvPr userDrawn="1"/>
        </p:nvSpPr>
        <p:spPr bwMode="auto">
          <a:xfrm>
            <a:off x="5546361" y="1419423"/>
            <a:ext cx="6364902" cy="4032667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71500" algn="tl" rotWithShape="0">
              <a:srgbClr val="0078D4">
                <a:alpha val="70000"/>
              </a:srgb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51A650-201F-48A7-B180-661AB3BF3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262" y="1436688"/>
            <a:ext cx="4574287" cy="1533753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800"/>
              </a:spcBef>
              <a:buNone/>
              <a:defRPr sz="1600"/>
            </a:lvl2pPr>
            <a:lvl3pPr marL="0" indent="0">
              <a:spcBef>
                <a:spcPts val="800"/>
              </a:spcBef>
              <a:buNone/>
              <a:defRPr sz="1400"/>
            </a:lvl3pPr>
            <a:lvl4pPr marL="0" indent="0">
              <a:spcBef>
                <a:spcPts val="800"/>
              </a:spcBef>
              <a:buNone/>
              <a:defRPr sz="1200"/>
            </a:lvl4pPr>
            <a:lvl5pPr marL="0" indent="0">
              <a:spcBef>
                <a:spcPts val="800"/>
              </a:spcBef>
              <a:buNone/>
              <a:defRPr sz="1100"/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DE0B9CE-C109-46C1-B326-B103E6A66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3" y="5853281"/>
            <a:ext cx="11314110" cy="6053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050">
                <a:solidFill>
                  <a:schemeClr val="tx1"/>
                </a:solidFill>
              </a:defRPr>
            </a:lvl4pPr>
            <a:lvl5pPr marL="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DE0F9-906C-4C9C-8C64-29841BB5D740}"/>
              </a:ext>
            </a:extLst>
          </p:cNvPr>
          <p:cNvCxnSpPr/>
          <p:nvPr userDrawn="1"/>
        </p:nvCxnSpPr>
        <p:spPr>
          <a:xfrm>
            <a:off x="-1971207" y="5259100"/>
            <a:ext cx="0" cy="948813"/>
          </a:xfrm>
          <a:prstGeom prst="line">
            <a:avLst/>
          </a:prstGeom>
          <a:ln w="31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07016C-9B63-40DD-A399-159AABC54009}"/>
              </a:ext>
            </a:extLst>
          </p:cNvPr>
          <p:cNvCxnSpPr/>
          <p:nvPr userDrawn="1"/>
        </p:nvCxnSpPr>
        <p:spPr>
          <a:xfrm>
            <a:off x="481263" y="5613072"/>
            <a:ext cx="11417050" cy="0"/>
          </a:xfrm>
          <a:prstGeom prst="line">
            <a:avLst/>
          </a:prstGeom>
          <a:ln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952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5496">
          <p15:clr>
            <a:srgbClr val="FBAE40"/>
          </p15:clr>
        </p15:guide>
        <p15:guide id="32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LLENGE | IMPACT } CUSTOMER Logo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B2D66C-ED12-49C4-87B3-97127168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4755524" cy="43088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51A650-201F-48A7-B180-661AB3BF3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262" y="2017713"/>
            <a:ext cx="4574287" cy="1533753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800"/>
              </a:spcBef>
              <a:buNone/>
              <a:defRPr sz="1600"/>
            </a:lvl2pPr>
            <a:lvl3pPr marL="0" indent="0">
              <a:spcBef>
                <a:spcPts val="800"/>
              </a:spcBef>
              <a:buNone/>
              <a:defRPr sz="1400"/>
            </a:lvl3pPr>
            <a:lvl4pPr marL="0" indent="0">
              <a:spcBef>
                <a:spcPts val="800"/>
              </a:spcBef>
              <a:buNone/>
              <a:defRPr sz="1200"/>
            </a:lvl4pPr>
            <a:lvl5pPr marL="0" indent="0">
              <a:spcBef>
                <a:spcPts val="800"/>
              </a:spcBef>
              <a:buNone/>
              <a:defRPr sz="1100"/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DE0F9-906C-4C9C-8C64-29841BB5D740}"/>
              </a:ext>
            </a:extLst>
          </p:cNvPr>
          <p:cNvCxnSpPr/>
          <p:nvPr userDrawn="1"/>
        </p:nvCxnSpPr>
        <p:spPr>
          <a:xfrm>
            <a:off x="-1971207" y="5259100"/>
            <a:ext cx="0" cy="948813"/>
          </a:xfrm>
          <a:prstGeom prst="line">
            <a:avLst/>
          </a:prstGeom>
          <a:ln w="31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EB27B6-F18C-4938-B5BC-59064F2EC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03875" y="0"/>
            <a:ext cx="658812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400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5496">
          <p15:clr>
            <a:srgbClr val="FBAE40"/>
          </p15:clr>
        </p15:guide>
        <p15:guide id="32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BEB7-83E0-4E73-82F0-FBE8E226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6606919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LLENGE | IMPACT } CUSTOMER Logo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51A650-201F-48A7-B180-661AB3BF3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57814" y="2017713"/>
            <a:ext cx="3674378" cy="1395254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2400">
                <a:solidFill>
                  <a:schemeClr val="tx1"/>
                </a:solidFill>
              </a:defRPr>
            </a:lvl1pPr>
            <a:lvl2pPr marL="0" indent="0">
              <a:spcBef>
                <a:spcPts val="800"/>
              </a:spcBef>
              <a:buNone/>
              <a:defRPr sz="18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400"/>
            </a:lvl4pPr>
            <a:lvl5pPr marL="0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DE0F9-906C-4C9C-8C64-29841BB5D740}"/>
              </a:ext>
            </a:extLst>
          </p:cNvPr>
          <p:cNvCxnSpPr/>
          <p:nvPr userDrawn="1"/>
        </p:nvCxnSpPr>
        <p:spPr>
          <a:xfrm>
            <a:off x="-1971207" y="5259100"/>
            <a:ext cx="0" cy="948813"/>
          </a:xfrm>
          <a:prstGeom prst="line">
            <a:avLst/>
          </a:prstGeom>
          <a:ln w="31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EB27B6-F18C-4938-B5BC-59064F2ECE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588125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233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5496">
          <p15:clr>
            <a:srgbClr val="FBAE40"/>
          </p15:clr>
        </p15:guide>
        <p15:guide id="32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LLENGE | IMPACT } CUSTOMER Logo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B2D66C-ED12-49C4-87B3-97127168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EC335-FEE1-4EB1-B420-AD6956CE2AF3}"/>
              </a:ext>
            </a:extLst>
          </p:cNvPr>
          <p:cNvSpPr/>
          <p:nvPr userDrawn="1"/>
        </p:nvSpPr>
        <p:spPr bwMode="auto">
          <a:xfrm>
            <a:off x="5546361" y="1419423"/>
            <a:ext cx="6364902" cy="4032667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71500" algn="tl" rotWithShape="0">
              <a:srgbClr val="0078D4">
                <a:alpha val="70000"/>
              </a:srgb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51A650-201F-48A7-B180-661AB3BF3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262" y="1436688"/>
            <a:ext cx="4574287" cy="1533753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800"/>
              </a:spcBef>
              <a:buNone/>
              <a:defRPr sz="1600"/>
            </a:lvl2pPr>
            <a:lvl3pPr marL="0" indent="0">
              <a:spcBef>
                <a:spcPts val="800"/>
              </a:spcBef>
              <a:buNone/>
              <a:defRPr sz="1400"/>
            </a:lvl3pPr>
            <a:lvl4pPr marL="0" indent="0">
              <a:spcBef>
                <a:spcPts val="800"/>
              </a:spcBef>
              <a:buNone/>
              <a:defRPr sz="1200"/>
            </a:lvl4pPr>
            <a:lvl5pPr marL="0" indent="0">
              <a:spcBef>
                <a:spcPts val="800"/>
              </a:spcBef>
              <a:buNone/>
              <a:defRPr sz="1100"/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DE0B9CE-C109-46C1-B326-B103E6A66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5744" y="5853281"/>
            <a:ext cx="7413116" cy="6053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050">
                <a:solidFill>
                  <a:schemeClr val="tx1"/>
                </a:solidFill>
              </a:defRPr>
            </a:lvl4pPr>
            <a:lvl5pPr marL="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DE0F9-906C-4C9C-8C64-29841BB5D740}"/>
              </a:ext>
            </a:extLst>
          </p:cNvPr>
          <p:cNvCxnSpPr/>
          <p:nvPr userDrawn="1"/>
        </p:nvCxnSpPr>
        <p:spPr>
          <a:xfrm>
            <a:off x="-1971207" y="5259100"/>
            <a:ext cx="0" cy="948813"/>
          </a:xfrm>
          <a:prstGeom prst="line">
            <a:avLst/>
          </a:prstGeom>
          <a:ln w="31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07016C-9B63-40DD-A399-159AABC54009}"/>
              </a:ext>
            </a:extLst>
          </p:cNvPr>
          <p:cNvCxnSpPr/>
          <p:nvPr userDrawn="1"/>
        </p:nvCxnSpPr>
        <p:spPr>
          <a:xfrm>
            <a:off x="481263" y="5613072"/>
            <a:ext cx="11417050" cy="0"/>
          </a:xfrm>
          <a:prstGeom prst="line">
            <a:avLst/>
          </a:prstGeom>
          <a:ln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learning">
            <a:extLst>
              <a:ext uri="{FF2B5EF4-FFF2-40B4-BE49-F238E27FC236}">
                <a16:creationId xmlns:a16="http://schemas.microsoft.com/office/drawing/2014/main" id="{A29CBE6D-B516-4E0E-BC8A-B321251A3A7A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 flipH="1">
            <a:off x="3298517" y="5709079"/>
            <a:ext cx="369748" cy="288403"/>
            <a:chOff x="7383299" y="4598006"/>
            <a:chExt cx="476250" cy="37147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0062532-DEAB-46C9-BBF1-95D2C44B4ADC}"/>
                </a:ext>
              </a:extLst>
            </p:cNvPr>
            <p:cNvSpPr/>
            <p:nvPr/>
          </p:nvSpPr>
          <p:spPr>
            <a:xfrm>
              <a:off x="7669049" y="4598006"/>
              <a:ext cx="190500" cy="371475"/>
            </a:xfrm>
            <a:custGeom>
              <a:avLst/>
              <a:gdLst>
                <a:gd name="connsiteX0" fmla="*/ 190500 w 190500"/>
                <a:gd name="connsiteY0" fmla="*/ 377952 h 371475"/>
                <a:gd name="connsiteX1" fmla="*/ 190500 w 190500"/>
                <a:gd name="connsiteY1" fmla="*/ 187452 h 371475"/>
                <a:gd name="connsiteX2" fmla="*/ 81820 w 190500"/>
                <a:gd name="connsiteY2" fmla="*/ 187452 h 371475"/>
                <a:gd name="connsiteX3" fmla="*/ 190500 w 190500"/>
                <a:gd name="connsiteY3" fmla="*/ 81725 h 371475"/>
                <a:gd name="connsiteX4" fmla="*/ 190500 w 190500"/>
                <a:gd name="connsiteY4" fmla="*/ 0 h 371475"/>
                <a:gd name="connsiteX5" fmla="*/ 0 w 190500"/>
                <a:gd name="connsiteY5" fmla="*/ 187452 h 371475"/>
                <a:gd name="connsiteX6" fmla="*/ 0 w 190500"/>
                <a:gd name="connsiteY6" fmla="*/ 187452 h 371475"/>
                <a:gd name="connsiteX7" fmla="*/ 0 w 190500"/>
                <a:gd name="connsiteY7" fmla="*/ 37795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1475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114300" sx="113000" sy="113000" algn="ctr" rotWithShape="0">
                <a:srgbClr val="0078D4"/>
              </a:outerShdw>
            </a:effectLst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E6B07A-63AA-41ED-8FF9-C500A869B6EB}"/>
                </a:ext>
              </a:extLst>
            </p:cNvPr>
            <p:cNvSpPr/>
            <p:nvPr/>
          </p:nvSpPr>
          <p:spPr>
            <a:xfrm>
              <a:off x="7383299" y="4598006"/>
              <a:ext cx="190500" cy="371475"/>
            </a:xfrm>
            <a:custGeom>
              <a:avLst/>
              <a:gdLst>
                <a:gd name="connsiteX0" fmla="*/ 190500 w 190500"/>
                <a:gd name="connsiteY0" fmla="*/ 377952 h 371475"/>
                <a:gd name="connsiteX1" fmla="*/ 190500 w 190500"/>
                <a:gd name="connsiteY1" fmla="*/ 187452 h 371475"/>
                <a:gd name="connsiteX2" fmla="*/ 81820 w 190500"/>
                <a:gd name="connsiteY2" fmla="*/ 187452 h 371475"/>
                <a:gd name="connsiteX3" fmla="*/ 190500 w 190500"/>
                <a:gd name="connsiteY3" fmla="*/ 81725 h 371475"/>
                <a:gd name="connsiteX4" fmla="*/ 190500 w 190500"/>
                <a:gd name="connsiteY4" fmla="*/ 0 h 371475"/>
                <a:gd name="connsiteX5" fmla="*/ 0 w 190500"/>
                <a:gd name="connsiteY5" fmla="*/ 187452 h 371475"/>
                <a:gd name="connsiteX6" fmla="*/ 0 w 190500"/>
                <a:gd name="connsiteY6" fmla="*/ 187452 h 371475"/>
                <a:gd name="connsiteX7" fmla="*/ 0 w 190500"/>
                <a:gd name="connsiteY7" fmla="*/ 37795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1475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114300" sx="113000" sy="113000" algn="ctr" rotWithShape="0">
                <a:srgbClr val="0078D4"/>
              </a:outerShdw>
            </a:effectLst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5" name="learning">
            <a:extLst>
              <a:ext uri="{FF2B5EF4-FFF2-40B4-BE49-F238E27FC236}">
                <a16:creationId xmlns:a16="http://schemas.microsoft.com/office/drawing/2014/main" id="{07A11020-593F-444A-B45F-34B66EC741B7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1504806" y="6443700"/>
            <a:ext cx="203953" cy="159083"/>
            <a:chOff x="7383299" y="4598006"/>
            <a:chExt cx="476250" cy="37147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21792-9AFE-47FB-97A4-2F4FD4A9C329}"/>
                </a:ext>
              </a:extLst>
            </p:cNvPr>
            <p:cNvSpPr/>
            <p:nvPr/>
          </p:nvSpPr>
          <p:spPr>
            <a:xfrm>
              <a:off x="7669049" y="4598006"/>
              <a:ext cx="190500" cy="371475"/>
            </a:xfrm>
            <a:custGeom>
              <a:avLst/>
              <a:gdLst>
                <a:gd name="connsiteX0" fmla="*/ 190500 w 190500"/>
                <a:gd name="connsiteY0" fmla="*/ 377952 h 371475"/>
                <a:gd name="connsiteX1" fmla="*/ 190500 w 190500"/>
                <a:gd name="connsiteY1" fmla="*/ 187452 h 371475"/>
                <a:gd name="connsiteX2" fmla="*/ 81820 w 190500"/>
                <a:gd name="connsiteY2" fmla="*/ 187452 h 371475"/>
                <a:gd name="connsiteX3" fmla="*/ 190500 w 190500"/>
                <a:gd name="connsiteY3" fmla="*/ 81725 h 371475"/>
                <a:gd name="connsiteX4" fmla="*/ 190500 w 190500"/>
                <a:gd name="connsiteY4" fmla="*/ 0 h 371475"/>
                <a:gd name="connsiteX5" fmla="*/ 0 w 190500"/>
                <a:gd name="connsiteY5" fmla="*/ 187452 h 371475"/>
                <a:gd name="connsiteX6" fmla="*/ 0 w 190500"/>
                <a:gd name="connsiteY6" fmla="*/ 187452 h 371475"/>
                <a:gd name="connsiteX7" fmla="*/ 0 w 190500"/>
                <a:gd name="connsiteY7" fmla="*/ 37795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1475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114300" sx="113000" sy="113000" algn="ctr" rotWithShape="0">
                <a:srgbClr val="0078D4"/>
              </a:outerShdw>
            </a:effectLst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FCFA21-587F-4BC9-8B78-740FE131062E}"/>
                </a:ext>
              </a:extLst>
            </p:cNvPr>
            <p:cNvSpPr/>
            <p:nvPr/>
          </p:nvSpPr>
          <p:spPr>
            <a:xfrm>
              <a:off x="7383299" y="4598006"/>
              <a:ext cx="190500" cy="371475"/>
            </a:xfrm>
            <a:custGeom>
              <a:avLst/>
              <a:gdLst>
                <a:gd name="connsiteX0" fmla="*/ 190500 w 190500"/>
                <a:gd name="connsiteY0" fmla="*/ 377952 h 371475"/>
                <a:gd name="connsiteX1" fmla="*/ 190500 w 190500"/>
                <a:gd name="connsiteY1" fmla="*/ 187452 h 371475"/>
                <a:gd name="connsiteX2" fmla="*/ 81820 w 190500"/>
                <a:gd name="connsiteY2" fmla="*/ 187452 h 371475"/>
                <a:gd name="connsiteX3" fmla="*/ 190500 w 190500"/>
                <a:gd name="connsiteY3" fmla="*/ 81725 h 371475"/>
                <a:gd name="connsiteX4" fmla="*/ 190500 w 190500"/>
                <a:gd name="connsiteY4" fmla="*/ 0 h 371475"/>
                <a:gd name="connsiteX5" fmla="*/ 0 w 190500"/>
                <a:gd name="connsiteY5" fmla="*/ 187452 h 371475"/>
                <a:gd name="connsiteX6" fmla="*/ 0 w 190500"/>
                <a:gd name="connsiteY6" fmla="*/ 187452 h 371475"/>
                <a:gd name="connsiteX7" fmla="*/ 0 w 190500"/>
                <a:gd name="connsiteY7" fmla="*/ 37795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1475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114300" sx="113000" sy="113000" algn="ctr" rotWithShape="0">
                <a:srgbClr val="0078D4"/>
              </a:outerShdw>
            </a:effectLst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6626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5496">
          <p15:clr>
            <a:srgbClr val="FBAE40"/>
          </p15:clr>
        </p15:guide>
        <p15:guide id="32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LLENGE | IMPACT } CUSTOMER Logo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B2D66C-ED12-49C4-87B3-97127168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DEC335-FEE1-4EB1-B420-AD6956CE2AF3}"/>
              </a:ext>
            </a:extLst>
          </p:cNvPr>
          <p:cNvSpPr/>
          <p:nvPr userDrawn="1"/>
        </p:nvSpPr>
        <p:spPr bwMode="auto">
          <a:xfrm>
            <a:off x="5923987" y="1658679"/>
            <a:ext cx="5987276" cy="3600421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571500" algn="tl" rotWithShape="0">
              <a:srgbClr val="0078D4">
                <a:alpha val="70000"/>
              </a:srgb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ker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cs typeface="Segoe UI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51A650-201F-48A7-B180-661AB3BF3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262" y="1658679"/>
            <a:ext cx="4574287" cy="1533753"/>
          </a:xfrm>
        </p:spPr>
        <p:txBody>
          <a:bodyPr/>
          <a:lstStyle>
            <a:lvl1pPr marL="0" indent="0">
              <a:spcBef>
                <a:spcPts val="240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0" indent="0">
              <a:spcBef>
                <a:spcPts val="800"/>
              </a:spcBef>
              <a:buNone/>
              <a:defRPr sz="1600"/>
            </a:lvl2pPr>
            <a:lvl3pPr marL="0" indent="0">
              <a:spcBef>
                <a:spcPts val="800"/>
              </a:spcBef>
              <a:buNone/>
              <a:defRPr sz="1400"/>
            </a:lvl3pPr>
            <a:lvl4pPr marL="0" indent="0">
              <a:spcBef>
                <a:spcPts val="800"/>
              </a:spcBef>
              <a:buNone/>
              <a:defRPr sz="1200"/>
            </a:lvl4pPr>
            <a:lvl5pPr marL="0" indent="0">
              <a:spcBef>
                <a:spcPts val="800"/>
              </a:spcBef>
              <a:buNone/>
              <a:defRPr sz="1100"/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DE0B9CE-C109-46C1-B326-B103E6A660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5744" y="5853281"/>
            <a:ext cx="7413116" cy="6053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050">
                <a:solidFill>
                  <a:schemeClr val="tx1"/>
                </a:solidFill>
              </a:defRPr>
            </a:lvl4pPr>
            <a:lvl5pPr marL="0" indent="0">
              <a:buNone/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DE0F9-906C-4C9C-8C64-29841BB5D740}"/>
              </a:ext>
            </a:extLst>
          </p:cNvPr>
          <p:cNvCxnSpPr/>
          <p:nvPr userDrawn="1"/>
        </p:nvCxnSpPr>
        <p:spPr>
          <a:xfrm>
            <a:off x="-1971207" y="5259100"/>
            <a:ext cx="0" cy="948813"/>
          </a:xfrm>
          <a:prstGeom prst="line">
            <a:avLst/>
          </a:prstGeom>
          <a:ln w="31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107016C-9B63-40DD-A399-159AABC54009}"/>
              </a:ext>
            </a:extLst>
          </p:cNvPr>
          <p:cNvCxnSpPr/>
          <p:nvPr userDrawn="1"/>
        </p:nvCxnSpPr>
        <p:spPr>
          <a:xfrm>
            <a:off x="481263" y="5505978"/>
            <a:ext cx="11417050" cy="0"/>
          </a:xfrm>
          <a:prstGeom prst="line">
            <a:avLst/>
          </a:prstGeom>
          <a:ln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learning">
            <a:extLst>
              <a:ext uri="{FF2B5EF4-FFF2-40B4-BE49-F238E27FC236}">
                <a16:creationId xmlns:a16="http://schemas.microsoft.com/office/drawing/2014/main" id="{A29CBE6D-B516-4E0E-BC8A-B321251A3A7A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 flipH="1">
            <a:off x="3298517" y="5709079"/>
            <a:ext cx="369748" cy="288403"/>
            <a:chOff x="7383299" y="4598006"/>
            <a:chExt cx="476250" cy="37147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0062532-DEAB-46C9-BBF1-95D2C44B4ADC}"/>
                </a:ext>
              </a:extLst>
            </p:cNvPr>
            <p:cNvSpPr/>
            <p:nvPr/>
          </p:nvSpPr>
          <p:spPr>
            <a:xfrm>
              <a:off x="7669049" y="4598006"/>
              <a:ext cx="190500" cy="371475"/>
            </a:xfrm>
            <a:custGeom>
              <a:avLst/>
              <a:gdLst>
                <a:gd name="connsiteX0" fmla="*/ 190500 w 190500"/>
                <a:gd name="connsiteY0" fmla="*/ 377952 h 371475"/>
                <a:gd name="connsiteX1" fmla="*/ 190500 w 190500"/>
                <a:gd name="connsiteY1" fmla="*/ 187452 h 371475"/>
                <a:gd name="connsiteX2" fmla="*/ 81820 w 190500"/>
                <a:gd name="connsiteY2" fmla="*/ 187452 h 371475"/>
                <a:gd name="connsiteX3" fmla="*/ 190500 w 190500"/>
                <a:gd name="connsiteY3" fmla="*/ 81725 h 371475"/>
                <a:gd name="connsiteX4" fmla="*/ 190500 w 190500"/>
                <a:gd name="connsiteY4" fmla="*/ 0 h 371475"/>
                <a:gd name="connsiteX5" fmla="*/ 0 w 190500"/>
                <a:gd name="connsiteY5" fmla="*/ 187452 h 371475"/>
                <a:gd name="connsiteX6" fmla="*/ 0 w 190500"/>
                <a:gd name="connsiteY6" fmla="*/ 187452 h 371475"/>
                <a:gd name="connsiteX7" fmla="*/ 0 w 190500"/>
                <a:gd name="connsiteY7" fmla="*/ 37795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1475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114300" sx="113000" sy="113000" algn="ctr" rotWithShape="0">
                <a:srgbClr val="0078D4"/>
              </a:outerShdw>
            </a:effectLst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9E6B07A-63AA-41ED-8FF9-C500A869B6EB}"/>
                </a:ext>
              </a:extLst>
            </p:cNvPr>
            <p:cNvSpPr/>
            <p:nvPr/>
          </p:nvSpPr>
          <p:spPr>
            <a:xfrm>
              <a:off x="7383299" y="4598006"/>
              <a:ext cx="190500" cy="371475"/>
            </a:xfrm>
            <a:custGeom>
              <a:avLst/>
              <a:gdLst>
                <a:gd name="connsiteX0" fmla="*/ 190500 w 190500"/>
                <a:gd name="connsiteY0" fmla="*/ 377952 h 371475"/>
                <a:gd name="connsiteX1" fmla="*/ 190500 w 190500"/>
                <a:gd name="connsiteY1" fmla="*/ 187452 h 371475"/>
                <a:gd name="connsiteX2" fmla="*/ 81820 w 190500"/>
                <a:gd name="connsiteY2" fmla="*/ 187452 h 371475"/>
                <a:gd name="connsiteX3" fmla="*/ 190500 w 190500"/>
                <a:gd name="connsiteY3" fmla="*/ 81725 h 371475"/>
                <a:gd name="connsiteX4" fmla="*/ 190500 w 190500"/>
                <a:gd name="connsiteY4" fmla="*/ 0 h 371475"/>
                <a:gd name="connsiteX5" fmla="*/ 0 w 190500"/>
                <a:gd name="connsiteY5" fmla="*/ 187452 h 371475"/>
                <a:gd name="connsiteX6" fmla="*/ 0 w 190500"/>
                <a:gd name="connsiteY6" fmla="*/ 187452 h 371475"/>
                <a:gd name="connsiteX7" fmla="*/ 0 w 190500"/>
                <a:gd name="connsiteY7" fmla="*/ 37795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1475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114300" sx="113000" sy="113000" algn="ctr" rotWithShape="0">
                <a:srgbClr val="0078D4"/>
              </a:outerShdw>
            </a:effectLst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5" name="learning">
            <a:extLst>
              <a:ext uri="{FF2B5EF4-FFF2-40B4-BE49-F238E27FC236}">
                <a16:creationId xmlns:a16="http://schemas.microsoft.com/office/drawing/2014/main" id="{07A11020-593F-444A-B45F-34B66EC741B7}"/>
              </a:ext>
            </a:extLst>
          </p:cNvPr>
          <p:cNvGrpSpPr>
            <a:grpSpLocks noChangeAspect="1"/>
          </p:cNvGrpSpPr>
          <p:nvPr userDrawn="1"/>
        </p:nvGrpSpPr>
        <p:grpSpPr>
          <a:xfrm flipH="1">
            <a:off x="11504806" y="6443700"/>
            <a:ext cx="203953" cy="159083"/>
            <a:chOff x="7383299" y="4598006"/>
            <a:chExt cx="476250" cy="371475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21792-9AFE-47FB-97A4-2F4FD4A9C329}"/>
                </a:ext>
              </a:extLst>
            </p:cNvPr>
            <p:cNvSpPr/>
            <p:nvPr/>
          </p:nvSpPr>
          <p:spPr>
            <a:xfrm>
              <a:off x="7669049" y="4598006"/>
              <a:ext cx="190500" cy="371475"/>
            </a:xfrm>
            <a:custGeom>
              <a:avLst/>
              <a:gdLst>
                <a:gd name="connsiteX0" fmla="*/ 190500 w 190500"/>
                <a:gd name="connsiteY0" fmla="*/ 377952 h 371475"/>
                <a:gd name="connsiteX1" fmla="*/ 190500 w 190500"/>
                <a:gd name="connsiteY1" fmla="*/ 187452 h 371475"/>
                <a:gd name="connsiteX2" fmla="*/ 81820 w 190500"/>
                <a:gd name="connsiteY2" fmla="*/ 187452 h 371475"/>
                <a:gd name="connsiteX3" fmla="*/ 190500 w 190500"/>
                <a:gd name="connsiteY3" fmla="*/ 81725 h 371475"/>
                <a:gd name="connsiteX4" fmla="*/ 190500 w 190500"/>
                <a:gd name="connsiteY4" fmla="*/ 0 h 371475"/>
                <a:gd name="connsiteX5" fmla="*/ 0 w 190500"/>
                <a:gd name="connsiteY5" fmla="*/ 187452 h 371475"/>
                <a:gd name="connsiteX6" fmla="*/ 0 w 190500"/>
                <a:gd name="connsiteY6" fmla="*/ 187452 h 371475"/>
                <a:gd name="connsiteX7" fmla="*/ 0 w 190500"/>
                <a:gd name="connsiteY7" fmla="*/ 37795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1475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114300" sx="113000" sy="113000" algn="ctr" rotWithShape="0">
                <a:srgbClr val="0078D4"/>
              </a:outerShdw>
            </a:effectLst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CFCFA21-587F-4BC9-8B78-740FE131062E}"/>
                </a:ext>
              </a:extLst>
            </p:cNvPr>
            <p:cNvSpPr/>
            <p:nvPr/>
          </p:nvSpPr>
          <p:spPr>
            <a:xfrm>
              <a:off x="7383299" y="4598006"/>
              <a:ext cx="190500" cy="371475"/>
            </a:xfrm>
            <a:custGeom>
              <a:avLst/>
              <a:gdLst>
                <a:gd name="connsiteX0" fmla="*/ 190500 w 190500"/>
                <a:gd name="connsiteY0" fmla="*/ 377952 h 371475"/>
                <a:gd name="connsiteX1" fmla="*/ 190500 w 190500"/>
                <a:gd name="connsiteY1" fmla="*/ 187452 h 371475"/>
                <a:gd name="connsiteX2" fmla="*/ 81820 w 190500"/>
                <a:gd name="connsiteY2" fmla="*/ 187452 h 371475"/>
                <a:gd name="connsiteX3" fmla="*/ 190500 w 190500"/>
                <a:gd name="connsiteY3" fmla="*/ 81725 h 371475"/>
                <a:gd name="connsiteX4" fmla="*/ 190500 w 190500"/>
                <a:gd name="connsiteY4" fmla="*/ 0 h 371475"/>
                <a:gd name="connsiteX5" fmla="*/ 0 w 190500"/>
                <a:gd name="connsiteY5" fmla="*/ 187452 h 371475"/>
                <a:gd name="connsiteX6" fmla="*/ 0 w 190500"/>
                <a:gd name="connsiteY6" fmla="*/ 187452 h 371475"/>
                <a:gd name="connsiteX7" fmla="*/ 0 w 190500"/>
                <a:gd name="connsiteY7" fmla="*/ 377952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0" h="371475">
                  <a:moveTo>
                    <a:pt x="190500" y="377952"/>
                  </a:moveTo>
                  <a:lnTo>
                    <a:pt x="190500" y="187452"/>
                  </a:lnTo>
                  <a:lnTo>
                    <a:pt x="81820" y="187452"/>
                  </a:lnTo>
                  <a:cubicBezTo>
                    <a:pt x="83469" y="128608"/>
                    <a:pt x="131633" y="81753"/>
                    <a:pt x="190500" y="81725"/>
                  </a:cubicBezTo>
                  <a:lnTo>
                    <a:pt x="190500" y="0"/>
                  </a:lnTo>
                  <a:cubicBezTo>
                    <a:pt x="86469" y="-13"/>
                    <a:pt x="1665" y="83434"/>
                    <a:pt x="0" y="187452"/>
                  </a:cubicBezTo>
                  <a:lnTo>
                    <a:pt x="0" y="187452"/>
                  </a:lnTo>
                  <a:lnTo>
                    <a:pt x="0" y="377952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>
              <a:outerShdw blurRad="114300" sx="113000" sy="113000" algn="ctr" rotWithShape="0">
                <a:srgbClr val="0078D4"/>
              </a:outerShdw>
            </a:effectLst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25CEAA-3216-4B9E-B72E-8076ED461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030052"/>
            <a:ext cx="11021125" cy="310863"/>
          </a:xfrm>
        </p:spPr>
        <p:txBody>
          <a:bodyPr/>
          <a:lstStyle>
            <a:lvl1pPr marL="0" indent="0" algn="ctr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437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5496">
          <p15:clr>
            <a:srgbClr val="FBAE40"/>
          </p15:clr>
        </p15:guide>
        <p15:guide id="32" orient="horz" pos="21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1CEFE-1175-4BAD-8291-2B32EFCE8B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5369" y="2017713"/>
            <a:ext cx="5845175" cy="1612749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102CF2E-CF5F-42BE-BB25-E94D5850A3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4101472"/>
            <a:ext cx="3721925" cy="984885"/>
          </a:xfrm>
        </p:spPr>
        <p:txBody>
          <a:bodyPr/>
          <a:lstStyle>
            <a:lvl1pPr marL="0" indent="0" algn="ctr">
              <a:spcBef>
                <a:spcPts val="180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0281683"/>
      </p:ext>
    </p:extLst>
  </p:cSld>
  <p:clrMapOvr>
    <a:masterClrMapping/>
  </p:clrMapOvr>
  <p:transition>
    <p:fade/>
  </p:transition>
  <p:hf sldNum="0" hdr="0" dt="0"/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AD2F76-9A26-44BB-92FC-E2D3F11A6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030052"/>
            <a:ext cx="11021125" cy="310863"/>
          </a:xfrm>
        </p:spPr>
        <p:txBody>
          <a:bodyPr/>
          <a:lstStyle>
            <a:lvl1pPr marL="0" indent="0" algn="ctr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egoe UI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9D4D6-6723-4AFB-B86D-1485DA52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727535"/>
      </p:ext>
    </p:extLst>
  </p:cSld>
  <p:clrMapOvr>
    <a:masterClrMapping/>
  </p:clrMapOvr>
  <p:transition>
    <p:fade/>
  </p:transition>
  <p:hf sldNum="0" hdr="0" dt="0"/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B476AC-15C7-4A6E-9874-4133EDCA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145944"/>
            <a:ext cx="5190442" cy="553998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7EC52B-AED8-4515-B7B5-DBD9684F1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262" y="2811443"/>
            <a:ext cx="5507733" cy="1852815"/>
          </a:xfrm>
        </p:spPr>
        <p:txBody>
          <a:bodyPr anchor="t"/>
          <a:lstStyle>
            <a:lvl1pPr marL="0" indent="0" algn="l" defTabSz="114300">
              <a:spcBef>
                <a:spcPts val="1800"/>
              </a:spcBef>
              <a:spcAft>
                <a:spcPts val="120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0" indent="0" algn="l" defTabSz="1143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/>
            </a:lvl2pPr>
            <a:lvl3pPr marL="0" indent="0" algn="l" defTabSz="1143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/>
            </a:lvl3pPr>
            <a:lvl4pPr marL="0" indent="0" algn="l" defTabSz="11430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="1"/>
            </a:lvl4pPr>
            <a:lvl5pPr marL="0" indent="0" algn="l" defTabSz="1143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696FF2-87D3-4F28-9DB1-7EA67BD86224}"/>
              </a:ext>
            </a:extLst>
          </p:cNvPr>
          <p:cNvCxnSpPr>
            <a:cxnSpLocks/>
          </p:cNvCxnSpPr>
          <p:nvPr userDrawn="1"/>
        </p:nvCxnSpPr>
        <p:spPr>
          <a:xfrm>
            <a:off x="6583181" y="771994"/>
            <a:ext cx="0" cy="509039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313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  <p15:guide id="8" pos="57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4194900-8114-4639-BB98-2820B385B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07600" y="4065105"/>
            <a:ext cx="2651760" cy="1492716"/>
          </a:xfrm>
        </p:spPr>
        <p:txBody>
          <a:bodyPr/>
          <a:lstStyle>
            <a:lvl1pPr marL="0" indent="0" algn="ctr" defTabSz="114300">
              <a:spcBef>
                <a:spcPts val="180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0" indent="0" algn="ctr" defTabSz="114300">
              <a:spcBef>
                <a:spcPts val="600"/>
              </a:spcBef>
              <a:spcAft>
                <a:spcPts val="0"/>
              </a:spcAft>
              <a:buNone/>
              <a:defRPr sz="1400" b="1"/>
            </a:lvl2pPr>
            <a:lvl3pPr marL="0" indent="0" algn="ctr" defTabSz="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i="0"/>
            </a:lvl3pPr>
            <a:lvl4pPr marL="0" indent="0" algn="ctr" defTabSz="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1"/>
            </a:lvl4pPr>
            <a:lvl5pPr marL="0" indent="0" algn="ctr" defTabSz="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6CEB83C-A19D-4214-8A03-0F9BDD1A22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9060" y="4065105"/>
            <a:ext cx="2319260" cy="1492716"/>
          </a:xfrm>
        </p:spPr>
        <p:txBody>
          <a:bodyPr/>
          <a:lstStyle>
            <a:lvl1pPr marL="0" indent="0" algn="ctr" defTabSz="114300">
              <a:spcBef>
                <a:spcPts val="180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0" indent="0" algn="ctr" defTabSz="114300">
              <a:spcBef>
                <a:spcPts val="600"/>
              </a:spcBef>
              <a:spcAft>
                <a:spcPts val="0"/>
              </a:spcAft>
              <a:buNone/>
              <a:defRPr sz="1400" b="1"/>
            </a:lvl2pPr>
            <a:lvl3pPr marL="0" indent="0" algn="ctr" defTabSz="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i="0"/>
            </a:lvl3pPr>
            <a:lvl4pPr marL="0" indent="0" algn="ctr" defTabSz="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1"/>
            </a:lvl4pPr>
            <a:lvl5pPr marL="0" indent="0" algn="ctr" defTabSz="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D3BEA77-EB09-437D-A324-5CB0F283571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10520" y="4065105"/>
            <a:ext cx="2319260" cy="1492716"/>
          </a:xfrm>
        </p:spPr>
        <p:txBody>
          <a:bodyPr/>
          <a:lstStyle>
            <a:lvl1pPr marL="0" indent="0" algn="ctr" defTabSz="114300">
              <a:spcBef>
                <a:spcPts val="180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0" indent="0" algn="ctr" defTabSz="114300">
              <a:spcBef>
                <a:spcPts val="600"/>
              </a:spcBef>
              <a:spcAft>
                <a:spcPts val="0"/>
              </a:spcAft>
              <a:buNone/>
              <a:defRPr sz="1400" b="1"/>
            </a:lvl2pPr>
            <a:lvl3pPr marL="0" indent="0" algn="ctr" defTabSz="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i="0"/>
            </a:lvl3pPr>
            <a:lvl4pPr marL="0" indent="0" algn="ctr" defTabSz="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1"/>
            </a:lvl4pPr>
            <a:lvl5pPr marL="0" indent="0" algn="ctr" defTabSz="1143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E1A16-2B87-4578-940E-3211A98A0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690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744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ody with bullets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B26EB38-B802-47F3-8575-888FC1AA6B67}"/>
              </a:ext>
            </a:extLst>
          </p:cNvPr>
          <p:cNvGrpSpPr/>
          <p:nvPr userDrawn="1"/>
        </p:nvGrpSpPr>
        <p:grpSpPr>
          <a:xfrm>
            <a:off x="436379" y="6431005"/>
            <a:ext cx="11326085" cy="94962"/>
            <a:chOff x="445128" y="6559056"/>
            <a:chExt cx="11553197" cy="9685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0F140AB-64C1-48AA-A79D-6818AEB0D90E}"/>
                </a:ext>
              </a:extLst>
            </p:cNvPr>
            <p:cNvSpPr txBox="1"/>
            <p:nvPr userDrawn="1"/>
          </p:nvSpPr>
          <p:spPr>
            <a:xfrm>
              <a:off x="445128" y="6559056"/>
              <a:ext cx="979453" cy="968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588"/>
                </a:spcAft>
              </a:pPr>
              <a:r>
                <a:rPr lang="ko-kr" sz="686">
                  <a:solidFill>
                    <a:schemeClr val="bg1">
                      <a:lumMod val="65000"/>
                    </a:schemeClr>
                  </a:solidFill>
                </a:rPr>
                <a:t>© Microsoft Corporation</a:t>
              </a:r>
              <a:endParaRPr lang="en-US" sz="784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3818870-6D91-4EAA-9132-2E15E4E80F8B}"/>
                </a:ext>
              </a:extLst>
            </p:cNvPr>
            <p:cNvSpPr/>
            <p:nvPr userDrawn="1"/>
          </p:nvSpPr>
          <p:spPr bwMode="auto">
            <a:xfrm>
              <a:off x="11784176" y="6573241"/>
              <a:ext cx="214149" cy="61668"/>
            </a:xfrm>
            <a:custGeom>
              <a:avLst/>
              <a:gdLst/>
              <a:ahLst/>
              <a:cxnLst/>
              <a:rect l="l" t="t" r="r" b="b"/>
              <a:pathLst>
                <a:path w="306116" h="88152">
                  <a:moveTo>
                    <a:pt x="280481" y="31681"/>
                  </a:moveTo>
                  <a:cubicBezTo>
                    <a:pt x="275805" y="31681"/>
                    <a:pt x="271835" y="33354"/>
                    <a:pt x="268570" y="36700"/>
                  </a:cubicBezTo>
                  <a:cubicBezTo>
                    <a:pt x="265305" y="40045"/>
                    <a:pt x="263290" y="44419"/>
                    <a:pt x="262524" y="49820"/>
                  </a:cubicBezTo>
                  <a:lnTo>
                    <a:pt x="295959" y="49820"/>
                  </a:lnTo>
                  <a:cubicBezTo>
                    <a:pt x="295919" y="44096"/>
                    <a:pt x="294538" y="39642"/>
                    <a:pt x="291817" y="36458"/>
                  </a:cubicBezTo>
                  <a:cubicBezTo>
                    <a:pt x="289096" y="33273"/>
                    <a:pt x="285318" y="31681"/>
                    <a:pt x="280481" y="31681"/>
                  </a:cubicBezTo>
                  <a:close/>
                  <a:moveTo>
                    <a:pt x="140726" y="24789"/>
                  </a:moveTo>
                  <a:lnTo>
                    <a:pt x="150582" y="24789"/>
                  </a:lnTo>
                  <a:lnTo>
                    <a:pt x="150582" y="60219"/>
                  </a:lnTo>
                  <a:cubicBezTo>
                    <a:pt x="150582" y="73279"/>
                    <a:pt x="155580" y="79809"/>
                    <a:pt x="165576" y="79809"/>
                  </a:cubicBezTo>
                  <a:cubicBezTo>
                    <a:pt x="170413" y="79809"/>
                    <a:pt x="174393" y="78025"/>
                    <a:pt x="177517" y="74458"/>
                  </a:cubicBezTo>
                  <a:cubicBezTo>
                    <a:pt x="180641" y="70891"/>
                    <a:pt x="182203" y="66225"/>
                    <a:pt x="182203" y="60461"/>
                  </a:cubicBezTo>
                  <a:lnTo>
                    <a:pt x="182203" y="24789"/>
                  </a:lnTo>
                  <a:lnTo>
                    <a:pt x="192119" y="24789"/>
                  </a:lnTo>
                  <a:lnTo>
                    <a:pt x="192119" y="86701"/>
                  </a:lnTo>
                  <a:lnTo>
                    <a:pt x="182203" y="86701"/>
                  </a:lnTo>
                  <a:lnTo>
                    <a:pt x="182203" y="76906"/>
                  </a:lnTo>
                  <a:lnTo>
                    <a:pt x="181961" y="76906"/>
                  </a:lnTo>
                  <a:cubicBezTo>
                    <a:pt x="177850" y="84404"/>
                    <a:pt x="171481" y="88152"/>
                    <a:pt x="162855" y="88152"/>
                  </a:cubicBezTo>
                  <a:cubicBezTo>
                    <a:pt x="148103" y="88152"/>
                    <a:pt x="140726" y="79365"/>
                    <a:pt x="140726" y="61791"/>
                  </a:cubicBezTo>
                  <a:close/>
                  <a:moveTo>
                    <a:pt x="235093" y="23700"/>
                  </a:moveTo>
                  <a:cubicBezTo>
                    <a:pt x="237672" y="23700"/>
                    <a:pt x="239648" y="23983"/>
                    <a:pt x="241018" y="24547"/>
                  </a:cubicBezTo>
                  <a:lnTo>
                    <a:pt x="241018" y="34825"/>
                  </a:lnTo>
                  <a:cubicBezTo>
                    <a:pt x="239285" y="33495"/>
                    <a:pt x="236786" y="32830"/>
                    <a:pt x="233521" y="32830"/>
                  </a:cubicBezTo>
                  <a:cubicBezTo>
                    <a:pt x="229288" y="32830"/>
                    <a:pt x="225751" y="34825"/>
                    <a:pt x="222910" y="38816"/>
                  </a:cubicBezTo>
                  <a:cubicBezTo>
                    <a:pt x="220068" y="42806"/>
                    <a:pt x="218647" y="48248"/>
                    <a:pt x="218647" y="55140"/>
                  </a:cubicBezTo>
                  <a:lnTo>
                    <a:pt x="218647" y="86701"/>
                  </a:lnTo>
                  <a:lnTo>
                    <a:pt x="208732" y="86701"/>
                  </a:lnTo>
                  <a:lnTo>
                    <a:pt x="208732" y="24789"/>
                  </a:lnTo>
                  <a:lnTo>
                    <a:pt x="218647" y="24789"/>
                  </a:lnTo>
                  <a:lnTo>
                    <a:pt x="218647" y="37546"/>
                  </a:lnTo>
                  <a:lnTo>
                    <a:pt x="218889" y="37546"/>
                  </a:lnTo>
                  <a:cubicBezTo>
                    <a:pt x="220300" y="33193"/>
                    <a:pt x="222456" y="29797"/>
                    <a:pt x="225358" y="27358"/>
                  </a:cubicBezTo>
                  <a:cubicBezTo>
                    <a:pt x="228261" y="24920"/>
                    <a:pt x="231505" y="23700"/>
                    <a:pt x="235093" y="23700"/>
                  </a:cubicBezTo>
                  <a:close/>
                  <a:moveTo>
                    <a:pt x="280662" y="23338"/>
                  </a:moveTo>
                  <a:cubicBezTo>
                    <a:pt x="288764" y="23338"/>
                    <a:pt x="295032" y="25958"/>
                    <a:pt x="299466" y="31198"/>
                  </a:cubicBezTo>
                  <a:cubicBezTo>
                    <a:pt x="303899" y="36438"/>
                    <a:pt x="306116" y="43713"/>
                    <a:pt x="306116" y="53024"/>
                  </a:cubicBezTo>
                  <a:lnTo>
                    <a:pt x="306116" y="58224"/>
                  </a:lnTo>
                  <a:lnTo>
                    <a:pt x="262403" y="58224"/>
                  </a:lnTo>
                  <a:cubicBezTo>
                    <a:pt x="262564" y="65117"/>
                    <a:pt x="264418" y="70437"/>
                    <a:pt x="267965" y="74186"/>
                  </a:cubicBezTo>
                  <a:cubicBezTo>
                    <a:pt x="271512" y="77934"/>
                    <a:pt x="276390" y="79809"/>
                    <a:pt x="282597" y="79809"/>
                  </a:cubicBezTo>
                  <a:cubicBezTo>
                    <a:pt x="289570" y="79809"/>
                    <a:pt x="295979" y="77511"/>
                    <a:pt x="301824" y="72916"/>
                  </a:cubicBezTo>
                  <a:lnTo>
                    <a:pt x="301824" y="82227"/>
                  </a:lnTo>
                  <a:cubicBezTo>
                    <a:pt x="296382" y="86177"/>
                    <a:pt x="289187" y="88152"/>
                    <a:pt x="280239" y="88152"/>
                  </a:cubicBezTo>
                  <a:cubicBezTo>
                    <a:pt x="271492" y="88152"/>
                    <a:pt x="264620" y="85341"/>
                    <a:pt x="259622" y="79718"/>
                  </a:cubicBezTo>
                  <a:cubicBezTo>
                    <a:pt x="254623" y="74095"/>
                    <a:pt x="252124" y="66185"/>
                    <a:pt x="252124" y="55987"/>
                  </a:cubicBezTo>
                  <a:cubicBezTo>
                    <a:pt x="252124" y="46353"/>
                    <a:pt x="254855" y="38503"/>
                    <a:pt x="260317" y="32437"/>
                  </a:cubicBezTo>
                  <a:cubicBezTo>
                    <a:pt x="265778" y="26371"/>
                    <a:pt x="272560" y="23338"/>
                    <a:pt x="280662" y="23338"/>
                  </a:cubicBezTo>
                  <a:close/>
                  <a:moveTo>
                    <a:pt x="38212" y="10520"/>
                  </a:moveTo>
                  <a:cubicBezTo>
                    <a:pt x="37809" y="12979"/>
                    <a:pt x="37345" y="14913"/>
                    <a:pt x="36821" y="16324"/>
                  </a:cubicBezTo>
                  <a:lnTo>
                    <a:pt x="23338" y="53266"/>
                  </a:lnTo>
                  <a:lnTo>
                    <a:pt x="53388" y="53266"/>
                  </a:lnTo>
                  <a:lnTo>
                    <a:pt x="39784" y="16324"/>
                  </a:lnTo>
                  <a:cubicBezTo>
                    <a:pt x="39340" y="15115"/>
                    <a:pt x="38897" y="13180"/>
                    <a:pt x="38454" y="10520"/>
                  </a:cubicBezTo>
                  <a:close/>
                  <a:moveTo>
                    <a:pt x="33254" y="0"/>
                  </a:moveTo>
                  <a:lnTo>
                    <a:pt x="43774" y="0"/>
                  </a:lnTo>
                  <a:lnTo>
                    <a:pt x="76865" y="85964"/>
                  </a:lnTo>
                  <a:lnTo>
                    <a:pt x="76865" y="83618"/>
                  </a:lnTo>
                  <a:lnTo>
                    <a:pt x="113505" y="33253"/>
                  </a:lnTo>
                  <a:lnTo>
                    <a:pt x="80312" y="33253"/>
                  </a:lnTo>
                  <a:lnTo>
                    <a:pt x="80312" y="24789"/>
                  </a:lnTo>
                  <a:lnTo>
                    <a:pt x="128076" y="24789"/>
                  </a:lnTo>
                  <a:lnTo>
                    <a:pt x="128076" y="27630"/>
                  </a:lnTo>
                  <a:lnTo>
                    <a:pt x="91436" y="78237"/>
                  </a:lnTo>
                  <a:lnTo>
                    <a:pt x="127713" y="78237"/>
                  </a:lnTo>
                  <a:lnTo>
                    <a:pt x="127713" y="86701"/>
                  </a:lnTo>
                  <a:lnTo>
                    <a:pt x="77149" y="86701"/>
                  </a:lnTo>
                  <a:lnTo>
                    <a:pt x="76865" y="86701"/>
                  </a:lnTo>
                  <a:lnTo>
                    <a:pt x="65903" y="86701"/>
                  </a:lnTo>
                  <a:lnTo>
                    <a:pt x="56713" y="62396"/>
                  </a:lnTo>
                  <a:lnTo>
                    <a:pt x="19952" y="62396"/>
                  </a:lnTo>
                  <a:lnTo>
                    <a:pt x="11306" y="86701"/>
                  </a:lnTo>
                  <a:lnTo>
                    <a:pt x="0" y="8670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3927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AED3-5C3B-4638-84D2-AFD40B0A65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6563" y="1103616"/>
            <a:ext cx="11336337" cy="307777"/>
          </a:xfrm>
        </p:spPr>
        <p:txBody>
          <a:bodyPr/>
          <a:lstStyle>
            <a:lvl1pPr algn="ctr">
              <a:defRPr sz="2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B7040F-1E2C-4F82-ABB7-F07F089ED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804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dar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67E549-97A9-4362-8FA9-8843573F9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6002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36">
          <p15:clr>
            <a:srgbClr val="FBAE40"/>
          </p15:clr>
        </p15:guide>
        <p15:guide id="4" orient="horz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83EF54-F800-4521-AA68-2B27B0B56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318" y="2139703"/>
            <a:ext cx="11339774" cy="1223171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3"/>
              </a:spcAft>
              <a:buNone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224054" indent="0">
              <a:lnSpc>
                <a:spcPct val="90000"/>
              </a:lnSpc>
              <a:spcBef>
                <a:spcPts val="0"/>
              </a:spcBef>
              <a:spcAft>
                <a:spcPts val="1273"/>
              </a:spcAft>
              <a:buNone/>
              <a:defRPr sz="1961">
                <a:solidFill>
                  <a:srgbClr val="000000"/>
                </a:solidFill>
              </a:defRPr>
            </a:lvl2pPr>
            <a:lvl3pPr marL="448107" indent="0">
              <a:spcBef>
                <a:spcPts val="0"/>
              </a:spcBef>
              <a:spcAft>
                <a:spcPts val="1273"/>
              </a:spcAft>
              <a:buNone/>
              <a:defRPr sz="1961">
                <a:solidFill>
                  <a:srgbClr val="000000"/>
                </a:solidFill>
              </a:defRPr>
            </a:lvl3pPr>
            <a:lvl4pPr marL="672161" indent="0">
              <a:spcBef>
                <a:spcPts val="0"/>
              </a:spcBef>
              <a:spcAft>
                <a:spcPts val="1273"/>
              </a:spcAft>
              <a:buNone/>
              <a:defRPr sz="1961"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First level Segoe UI 26pt</a:t>
            </a:r>
          </a:p>
          <a:p>
            <a:pPr lvl="1"/>
            <a:r>
              <a:rPr lang="en-US"/>
              <a:t>Second level Segoe UI 20pt</a:t>
            </a:r>
          </a:p>
          <a:p>
            <a:pPr lvl="2"/>
            <a:r>
              <a:rPr lang="en-US"/>
              <a:t>Third level Segoe UI 20pt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4F507-2F03-4699-B93F-0F69A5194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19495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741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BB3962-48CD-46D8-9505-93111137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133280"/>
      </p:ext>
    </p:extLst>
  </p:cSld>
  <p:clrMapOvr>
    <a:masterClrMapping/>
  </p:clrMapOvr>
  <p:transition>
    <p:fade/>
  </p:transition>
  <p:hf sldNum="0" hdr="0" dt="0"/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ed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AD2F76-9A26-44BB-92FC-E2D3F11A6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030052"/>
            <a:ext cx="11021125" cy="310863"/>
          </a:xfrm>
        </p:spPr>
        <p:txBody>
          <a:bodyPr/>
          <a:lstStyle>
            <a:lvl1pPr marL="0" indent="0" algn="ctr">
              <a:buNone/>
              <a:def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89D4D6-6723-4AFB-B86D-1485DA52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3019935"/>
      </p:ext>
    </p:extLst>
  </p:cSld>
  <p:clrMapOvr>
    <a:masterClrMapping/>
  </p:clrMapOvr>
  <p:transition>
    <p:fade/>
  </p:transition>
  <p:hf sldNum="0" hdr="0" dt="0"/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7EC52B-AED8-4515-B7B5-DBD9684F1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262" y="1251287"/>
            <a:ext cx="5507733" cy="1852815"/>
          </a:xfrm>
        </p:spPr>
        <p:txBody>
          <a:bodyPr anchor="t"/>
          <a:lstStyle>
            <a:lvl1pPr marL="0" indent="0" algn="l" defTabSz="114300">
              <a:spcBef>
                <a:spcPts val="1800"/>
              </a:spcBef>
              <a:spcAft>
                <a:spcPts val="120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0" indent="0" algn="l" defTabSz="1143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/>
            </a:lvl2pPr>
            <a:lvl3pPr marL="0" indent="0" algn="l" defTabSz="1143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/>
            </a:lvl3pPr>
            <a:lvl4pPr marL="0" indent="0" algn="l" defTabSz="11430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="1"/>
            </a:lvl4pPr>
            <a:lvl5pPr marL="0" indent="0" algn="l" defTabSz="1143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696FF2-87D3-4F28-9DB1-7EA67BD86224}"/>
              </a:ext>
            </a:extLst>
          </p:cNvPr>
          <p:cNvCxnSpPr>
            <a:cxnSpLocks/>
          </p:cNvCxnSpPr>
          <p:nvPr userDrawn="1"/>
        </p:nvCxnSpPr>
        <p:spPr>
          <a:xfrm>
            <a:off x="6583181" y="771994"/>
            <a:ext cx="0" cy="509039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CB79B4B-A990-40D0-8B41-0DAECFA0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6342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  <p15:guide id="8" pos="576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B476AC-15C7-4A6E-9874-4133EDCA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145944"/>
            <a:ext cx="5190442" cy="553998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7EC52B-AED8-4515-B7B5-DBD9684F1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262" y="2811443"/>
            <a:ext cx="5507733" cy="1852815"/>
          </a:xfrm>
        </p:spPr>
        <p:txBody>
          <a:bodyPr anchor="t"/>
          <a:lstStyle>
            <a:lvl1pPr marL="0" indent="0" algn="l" defTabSz="114300">
              <a:spcBef>
                <a:spcPts val="1800"/>
              </a:spcBef>
              <a:spcAft>
                <a:spcPts val="120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0" indent="0" algn="l" defTabSz="1143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/>
            </a:lvl2pPr>
            <a:lvl3pPr marL="0" indent="0" algn="l" defTabSz="1143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/>
            </a:lvl3pPr>
            <a:lvl4pPr marL="0" indent="0" algn="l" defTabSz="11430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="1"/>
            </a:lvl4pPr>
            <a:lvl5pPr marL="0" indent="0" algn="l" defTabSz="1143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696FF2-87D3-4F28-9DB1-7EA67BD86224}"/>
              </a:ext>
            </a:extLst>
          </p:cNvPr>
          <p:cNvCxnSpPr>
            <a:cxnSpLocks/>
          </p:cNvCxnSpPr>
          <p:nvPr userDrawn="1"/>
        </p:nvCxnSpPr>
        <p:spPr>
          <a:xfrm>
            <a:off x="6583181" y="771994"/>
            <a:ext cx="0" cy="5090390"/>
          </a:xfrm>
          <a:prstGeom prst="line">
            <a:avLst/>
          </a:prstGeom>
          <a:noFill/>
          <a:ln w="317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08318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  <p15:guide id="8" pos="576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B476AC-15C7-4A6E-9874-4133EDCA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145944"/>
            <a:ext cx="5190442" cy="553998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97EC52B-AED8-4515-B7B5-DBD9684F1A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8262" y="2811443"/>
            <a:ext cx="5507733" cy="1852815"/>
          </a:xfrm>
        </p:spPr>
        <p:txBody>
          <a:bodyPr anchor="t"/>
          <a:lstStyle>
            <a:lvl1pPr marL="0" indent="0" algn="l" defTabSz="114300">
              <a:spcBef>
                <a:spcPts val="1800"/>
              </a:spcBef>
              <a:spcAft>
                <a:spcPts val="1200"/>
              </a:spcAft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0" indent="0" algn="l" defTabSz="1143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/>
            </a:lvl2pPr>
            <a:lvl3pPr marL="0" indent="0" algn="l" defTabSz="11430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/>
            </a:lvl3pPr>
            <a:lvl4pPr marL="0" indent="0" algn="l" defTabSz="114300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="1"/>
            </a:lvl4pPr>
            <a:lvl5pPr marL="0" indent="0" algn="l" defTabSz="1143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532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  <p15:guide id="8" pos="576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4EFBFB-9FB1-41FB-8008-486C183129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1E64E6-0DD9-424E-9C0A-8BEC914FE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6057" y="1235983"/>
            <a:ext cx="3574143" cy="1831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33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93688" y="3408402"/>
            <a:ext cx="4885414" cy="553998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</a:t>
            </a:r>
          </a:p>
        </p:txBody>
      </p:sp>
    </p:spTree>
    <p:extLst>
      <p:ext uri="{BB962C8B-B14F-4D97-AF65-F5344CB8AC3E}">
        <p14:creationId xmlns:p14="http://schemas.microsoft.com/office/powerpoint/2010/main" val="18186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FBCC-E6E0-4D07-8D98-A5A61A66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7116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6EC0D-563C-48B2-8262-9287F014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09566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Blue + Logo"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826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ody slide (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83EF54-F800-4521-AA68-2B27B0B56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319" y="2141395"/>
            <a:ext cx="11339774" cy="1223171"/>
          </a:xfrm>
        </p:spPr>
        <p:txBody>
          <a:bodyPr wrap="square" lIns="0" tIns="0" rIns="0" bIns="0">
            <a:spAutoFit/>
          </a:bodyPr>
          <a:lstStyle>
            <a:lvl1pPr marL="268864" indent="-268864">
              <a:lnSpc>
                <a:spcPct val="90000"/>
              </a:lnSpc>
              <a:spcBef>
                <a:spcPts val="0"/>
              </a:spcBef>
              <a:spcAft>
                <a:spcPts val="1273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537729" indent="-224054">
              <a:lnSpc>
                <a:spcPct val="90000"/>
              </a:lnSpc>
              <a:spcBef>
                <a:spcPts val="0"/>
              </a:spcBef>
              <a:spcAft>
                <a:spcPts val="1273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1961">
                <a:solidFill>
                  <a:srgbClr val="000000"/>
                </a:solidFill>
              </a:defRPr>
            </a:lvl2pPr>
            <a:lvl3pPr marL="806593" indent="-224054">
              <a:spcBef>
                <a:spcPts val="0"/>
              </a:spcBef>
              <a:spcAft>
                <a:spcPts val="1273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1961">
                <a:solidFill>
                  <a:srgbClr val="000000"/>
                </a:solidFill>
              </a:defRPr>
            </a:lvl3pPr>
            <a:lvl4pPr marL="672161" indent="0">
              <a:spcBef>
                <a:spcPts val="0"/>
              </a:spcBef>
              <a:spcAft>
                <a:spcPts val="1273"/>
              </a:spcAft>
              <a:buNone/>
              <a:defRPr sz="1961"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First level Segoe UI 26pt</a:t>
            </a:r>
          </a:p>
          <a:p>
            <a:pPr lvl="1"/>
            <a:r>
              <a:rPr lang="en-US"/>
              <a:t>Second level Segoe UI 20pt</a:t>
            </a:r>
          </a:p>
          <a:p>
            <a:pPr lvl="2"/>
            <a:r>
              <a:rPr lang="en-US"/>
              <a:t>Third level Segoe UI 20pt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E6F3ED0-7F59-40C0-BDE3-5E0443999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5"/>
            <a:ext cx="11336039" cy="75802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Heading Segoe UI </a:t>
            </a:r>
            <a:r>
              <a:rPr lang="en-US" err="1"/>
              <a:t>Semibold</a:t>
            </a:r>
            <a:r>
              <a:rPr lang="en-US"/>
              <a:t> 32pt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94EA65-2CBF-4A04-9D22-169D8572F3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3" y="1083831"/>
            <a:ext cx="11339774" cy="353070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3"/>
              </a:spcAft>
              <a:buNone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224054" indent="0">
              <a:lnSpc>
                <a:spcPct val="90000"/>
              </a:lnSpc>
              <a:spcBef>
                <a:spcPts val="0"/>
              </a:spcBef>
              <a:spcAft>
                <a:spcPts val="1273"/>
              </a:spcAft>
              <a:buNone/>
              <a:defRPr sz="1961">
                <a:solidFill>
                  <a:schemeClr val="tx2"/>
                </a:solidFill>
              </a:defRPr>
            </a:lvl2pPr>
            <a:lvl3pPr marL="448107" indent="0">
              <a:spcBef>
                <a:spcPts val="0"/>
              </a:spcBef>
              <a:spcAft>
                <a:spcPts val="1273"/>
              </a:spcAft>
              <a:buNone/>
              <a:defRPr sz="1961"/>
            </a:lvl3pPr>
            <a:lvl4pPr marL="672161" indent="0">
              <a:spcBef>
                <a:spcPts val="0"/>
              </a:spcBef>
              <a:spcAft>
                <a:spcPts val="1273"/>
              </a:spcAft>
              <a:buNone/>
              <a:defRPr sz="1961"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Subtitle Segoe UI 26pt</a:t>
            </a:r>
          </a:p>
        </p:txBody>
      </p:sp>
    </p:spTree>
    <p:extLst>
      <p:ext uri="{BB962C8B-B14F-4D97-AF65-F5344CB8AC3E}">
        <p14:creationId xmlns:p14="http://schemas.microsoft.com/office/powerpoint/2010/main" val="3076474943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1300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 hasCustomPrompt="1"/>
          </p:nvPr>
        </p:nvSpPr>
        <p:spPr>
          <a:xfrm>
            <a:off x="426425" y="1184319"/>
            <a:ext cx="7477989" cy="3535032"/>
          </a:xfrm>
          <a:noFill/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en-US" sz="5294" spc="-147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490"/>
              </a:lnSpc>
            </a:pPr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74549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209611" y="0"/>
            <a:ext cx="598239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6" y="222583"/>
            <a:ext cx="5555966" cy="75802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 sz="3400"/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424" y="1129914"/>
            <a:ext cx="5555965" cy="2573509"/>
          </a:xfrm>
        </p:spPr>
        <p:txBody>
          <a:bodyPr wrap="square" lIns="0" tIns="0" rIns="0" bIns="0">
            <a:noAutofit/>
          </a:bodyPr>
          <a:lstStyle>
            <a:lvl1pPr marL="0" marR="0" indent="0" algn="l" defTabSz="9141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49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400" b="0" i="0">
                <a:solidFill>
                  <a:srgbClr val="000000"/>
                </a:solidFill>
                <a:latin typeface="+mn-lt"/>
              </a:defRPr>
            </a:lvl1pPr>
            <a:lvl2pPr marL="224054" marR="0" indent="0" algn="l" defTabSz="91419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pt-BR"/>
              <a:t>Subhead Segoe UI 24pt</a:t>
            </a:r>
          </a:p>
          <a:p>
            <a:pPr lvl="0"/>
            <a:r>
              <a:rPr lang="pt-BR"/>
              <a:t>Subhead Segoe UI 24pt</a:t>
            </a:r>
          </a:p>
          <a:p>
            <a:pPr lvl="0"/>
            <a:r>
              <a:rPr lang="pt-BR"/>
              <a:t>Subhead Segoe UI 24pt</a:t>
            </a:r>
          </a:p>
        </p:txBody>
      </p:sp>
    </p:spTree>
    <p:extLst>
      <p:ext uri="{BB962C8B-B14F-4D97-AF65-F5344CB8AC3E}">
        <p14:creationId xmlns:p14="http://schemas.microsoft.com/office/powerpoint/2010/main" val="12909626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body slide (with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83EF54-F800-4521-AA68-2B27B0B561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7318" y="2141394"/>
            <a:ext cx="5555965" cy="1084399"/>
          </a:xfrm>
        </p:spPr>
        <p:txBody>
          <a:bodyPr wrap="square" lIns="0" tIns="0" rIns="0" bIns="0">
            <a:spAutoFit/>
          </a:bodyPr>
          <a:lstStyle>
            <a:lvl1pPr marL="268916" indent="-268916">
              <a:lnSpc>
                <a:spcPct val="100000"/>
              </a:lnSpc>
              <a:spcBef>
                <a:spcPts val="0"/>
              </a:spcBef>
              <a:spcAft>
                <a:spcPts val="1274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2000" b="0" i="0">
                <a:solidFill>
                  <a:srgbClr val="000000"/>
                </a:solidFill>
                <a:latin typeface="+mn-lt"/>
              </a:defRPr>
            </a:lvl1pPr>
            <a:lvl2pPr marL="537832" indent="-224097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2pPr>
            <a:lvl3pPr marL="806748" indent="-224097">
              <a:spcBef>
                <a:spcPts val="0"/>
              </a:spcBef>
              <a:spcAft>
                <a:spcPts val="1274"/>
              </a:spcAft>
              <a:buClr>
                <a:srgbClr val="000000"/>
              </a:buClr>
              <a:buSzPct val="77000"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</a:defRPr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First level Segoe UI 26pt</a:t>
            </a:r>
          </a:p>
          <a:p>
            <a:pPr lvl="1"/>
            <a:r>
              <a:rPr lang="en-US"/>
              <a:t>Second level Segoe UI 20pt</a:t>
            </a:r>
          </a:p>
          <a:p>
            <a:pPr lvl="2"/>
            <a:r>
              <a:rPr lang="en-US"/>
              <a:t>Third level Segoe UI 20pt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85004-280F-4799-80F3-A010178C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3B1789B-555D-46D7-952B-62C662F79D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3" y="966265"/>
            <a:ext cx="11339774" cy="3323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 marL="224097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>
                <a:solidFill>
                  <a:schemeClr val="tx2"/>
                </a:solidFill>
              </a:defRPr>
            </a:lvl2pPr>
            <a:lvl3pPr marL="448193" indent="0">
              <a:spcBef>
                <a:spcPts val="0"/>
              </a:spcBef>
              <a:spcAft>
                <a:spcPts val="1274"/>
              </a:spcAft>
              <a:buNone/>
              <a:defRPr sz="1961"/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Subtitle Segoe UI 26pt</a:t>
            </a:r>
          </a:p>
        </p:txBody>
      </p:sp>
    </p:spTree>
    <p:extLst>
      <p:ext uri="{BB962C8B-B14F-4D97-AF65-F5344CB8AC3E}">
        <p14:creationId xmlns:p14="http://schemas.microsoft.com/office/powerpoint/2010/main" val="118268196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F94EA65-2CBF-4A04-9D22-169D8572F3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423" y="966265"/>
            <a:ext cx="11339774" cy="332399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 marL="224097" indent="0">
              <a:lnSpc>
                <a:spcPct val="90000"/>
              </a:lnSpc>
              <a:spcBef>
                <a:spcPts val="0"/>
              </a:spcBef>
              <a:spcAft>
                <a:spcPts val="1274"/>
              </a:spcAft>
              <a:buNone/>
              <a:defRPr sz="1961">
                <a:solidFill>
                  <a:schemeClr val="tx2"/>
                </a:solidFill>
              </a:defRPr>
            </a:lvl2pPr>
            <a:lvl3pPr marL="448193" indent="0">
              <a:spcBef>
                <a:spcPts val="0"/>
              </a:spcBef>
              <a:spcAft>
                <a:spcPts val="1274"/>
              </a:spcAft>
              <a:buNone/>
              <a:defRPr sz="1961"/>
            </a:lvl3pPr>
            <a:lvl4pPr marL="672290" indent="0">
              <a:spcBef>
                <a:spcPts val="0"/>
              </a:spcBef>
              <a:spcAft>
                <a:spcPts val="1274"/>
              </a:spcAft>
              <a:buNone/>
              <a:defRPr sz="1961"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Subtitle Segoe UI 26pt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2D8AF-1FC5-4847-9E7D-920E1060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19667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50E6FF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199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8" name="MS logo white - EMF" descr="Microsoft logo white text version">
            <a:extLst>
              <a:ext uri="{FF2B5EF4-FFF2-40B4-BE49-F238E27FC236}">
                <a16:creationId xmlns:a16="http://schemas.microsoft.com/office/drawing/2014/main" id="{10847DFE-DD48-4C93-84DD-AE782B2A9A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2" y="585789"/>
            <a:ext cx="1366245" cy="292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16E83-2BF2-4A74-8492-6C75F7B6C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72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199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MS logo white - EMF" descr="Microsoft logo white text version">
            <a:extLst>
              <a:ext uri="{FF2B5EF4-FFF2-40B4-BE49-F238E27FC236}">
                <a16:creationId xmlns:a16="http://schemas.microsoft.com/office/drawing/2014/main" id="{752F7F94-9231-4E4A-AA40-FA537E6B0D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2" y="585789"/>
            <a:ext cx="1366245" cy="292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88973-88F5-4C76-80ED-89ED1A70D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599" spc="-50" baseline="0">
                <a:solidFill>
                  <a:srgbClr val="50E6FF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1" y="3962400"/>
            <a:ext cx="9144000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199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B651035-36B1-415D-8FE3-8C82058880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2" y="585789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25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1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599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1" y="3962400"/>
            <a:ext cx="9144000" cy="338554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199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923145A3-A9AB-4B3E-A898-5EC4C9328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2" y="585789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2"/>
            <a:ext cx="11018520" cy="1612493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487" indent="0">
              <a:buNone/>
              <a:defRPr/>
            </a:lvl2pPr>
            <a:lvl3pPr marL="456976" indent="0">
              <a:buNone/>
              <a:defRPr/>
            </a:lvl3pPr>
            <a:lvl4pPr marL="685462" indent="0">
              <a:buNone/>
              <a:defRPr/>
            </a:lvl4pPr>
            <a:lvl5pPr marL="91395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538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209611" y="0"/>
            <a:ext cx="598239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6" y="440495"/>
            <a:ext cx="5555966" cy="758022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/>
              <a:t>Photo layout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424" y="2145842"/>
            <a:ext cx="5555965" cy="2573509"/>
          </a:xfrm>
        </p:spPr>
        <p:txBody>
          <a:bodyPr wrap="square" lIns="0" tIns="0" rIns="0" bIns="0">
            <a:noAutofit/>
          </a:bodyPr>
          <a:lstStyle>
            <a:lvl1pPr marL="0" marR="0" indent="0" algn="l" defTabSz="91419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2549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549" b="0" i="0">
                <a:solidFill>
                  <a:srgbClr val="000000"/>
                </a:solidFill>
                <a:latin typeface="+mn-lt"/>
              </a:defRPr>
            </a:lvl1pPr>
            <a:lvl2pPr marL="224054" marR="0" indent="0" algn="l" defTabSz="91419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  <a:p>
            <a:pPr lvl="0"/>
            <a:r>
              <a:rPr lang="pt-BR"/>
              <a:t>Subhead Segoe UI 26pt</a:t>
            </a:r>
          </a:p>
        </p:txBody>
      </p:sp>
    </p:spTree>
    <p:extLst>
      <p:ext uri="{BB962C8B-B14F-4D97-AF65-F5344CB8AC3E}">
        <p14:creationId xmlns:p14="http://schemas.microsoft.com/office/powerpoint/2010/main" val="5368059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1" y="1435101"/>
            <a:ext cx="11018838" cy="16124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38987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3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799" b="0">
                <a:latin typeface="+mn-lt"/>
                <a:cs typeface="Segoe UI" panose="020B0502040204020203" pitchFamily="34" charset="0"/>
              </a:defRPr>
            </a:lvl1pPr>
            <a:lvl2pPr marL="255462" indent="0">
              <a:buFont typeface="Wingdings" panose="05000000000000000000" pitchFamily="2" charset="2"/>
              <a:buNone/>
              <a:defRPr sz="1999" b="0">
                <a:latin typeface="+mn-lt"/>
              </a:defRPr>
            </a:lvl2pPr>
            <a:lvl3pPr marL="450628" indent="0">
              <a:buFont typeface="Wingdings" panose="05000000000000000000" pitchFamily="2" charset="2"/>
              <a:buNone/>
              <a:tabLst/>
              <a:defRPr sz="1600" b="0">
                <a:latin typeface="+mn-lt"/>
              </a:defRPr>
            </a:lvl3pPr>
            <a:lvl4pPr marL="652141" indent="0">
              <a:buFont typeface="Wingdings" panose="05000000000000000000" pitchFamily="2" charset="2"/>
              <a:buNone/>
              <a:defRPr sz="1400" b="0">
                <a:latin typeface="+mn-lt"/>
              </a:defRPr>
            </a:lvl4pPr>
            <a:lvl5pPr marL="853655" indent="0">
              <a:buFont typeface="Wingdings" panose="05000000000000000000" pitchFamily="2" charset="2"/>
              <a:buNone/>
              <a:tabLst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3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3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799" b="0">
                <a:latin typeface="+mn-lt"/>
                <a:cs typeface="Segoe UI" panose="020B0502040204020203" pitchFamily="34" charset="0"/>
              </a:defRPr>
            </a:lvl1pPr>
            <a:lvl2pPr marL="255462" indent="0">
              <a:buFont typeface="Wingdings" panose="05000000000000000000" pitchFamily="2" charset="2"/>
              <a:buNone/>
              <a:defRPr sz="1999" b="0">
                <a:latin typeface="+mn-lt"/>
              </a:defRPr>
            </a:lvl2pPr>
            <a:lvl3pPr marL="450628" indent="0">
              <a:buFont typeface="Wingdings" panose="05000000000000000000" pitchFamily="2" charset="2"/>
              <a:buNone/>
              <a:tabLst/>
              <a:defRPr sz="1600" b="0">
                <a:latin typeface="+mn-lt"/>
              </a:defRPr>
            </a:lvl3pPr>
            <a:lvl4pPr marL="652141" indent="0">
              <a:buFont typeface="Wingdings" panose="05000000000000000000" pitchFamily="2" charset="2"/>
              <a:buNone/>
              <a:defRPr sz="1400" b="0">
                <a:latin typeface="+mn-lt"/>
              </a:defRPr>
            </a:lvl4pPr>
            <a:lvl5pPr marL="853655" indent="0">
              <a:buFont typeface="Wingdings" panose="05000000000000000000" pitchFamily="2" charset="2"/>
              <a:buNone/>
              <a:tabLst/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1591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1" y="1435101"/>
            <a:ext cx="5211763" cy="16124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9" y="1435101"/>
            <a:ext cx="5219700" cy="16124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30875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B2D66C-ED12-49C4-87B3-971271683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2265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457200"/>
            <a:ext cx="5508419" cy="372410"/>
          </a:xfrm>
        </p:spPr>
        <p:txBody>
          <a:bodyPr tIns="64008"/>
          <a:lstStyle>
            <a:lvl1pPr>
              <a:defRPr sz="1999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1475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2" y="2025651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599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1" y="3535541"/>
            <a:ext cx="4162425" cy="338554"/>
          </a:xfrm>
        </p:spPr>
        <p:txBody>
          <a:bodyPr/>
          <a:lstStyle>
            <a:lvl1pPr marL="0" indent="0">
              <a:buNone/>
              <a:defRPr sz="2199">
                <a:latin typeface="+mn-lt"/>
              </a:defRPr>
            </a:lvl1pPr>
            <a:lvl2pPr marL="228487" indent="0">
              <a:buNone/>
              <a:defRPr/>
            </a:lvl2pPr>
            <a:lvl3pPr marL="456976" indent="0">
              <a:buNone/>
              <a:defRPr/>
            </a:lvl3pPr>
            <a:lvl4pPr marL="661662" indent="0">
              <a:buNone/>
              <a:defRPr/>
            </a:lvl4pPr>
            <a:lvl5pPr marL="855242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1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10312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6673036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2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99" b="0" kern="1200" cap="none" spc="-50" baseline="0" dirty="0">
                <a:ln w="3175">
                  <a:noFill/>
                </a:ln>
                <a:solidFill>
                  <a:srgbClr val="50E6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38554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9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02305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2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99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38554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9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7982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2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99" b="0" kern="1200" cap="none" spc="-50" baseline="0" dirty="0">
                <a:ln w="3175">
                  <a:noFill/>
                </a:ln>
                <a:solidFill>
                  <a:srgbClr val="50E6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06557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2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99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383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425" y="2135538"/>
            <a:ext cx="3632388" cy="25838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281364" y="2135538"/>
            <a:ext cx="3623050" cy="2583813"/>
          </a:xfrm>
          <a:blipFill>
            <a:blip r:embed="rId3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126964" y="2135536"/>
            <a:ext cx="3634002" cy="2583814"/>
          </a:xfrm>
          <a:blipFill>
            <a:blip r:embed="rId4"/>
            <a:stretch>
              <a:fillRect/>
            </a:stretch>
          </a:blipFill>
        </p:spPr>
        <p:txBody>
          <a:bodyPr anchor="ctr">
            <a:noAutofit/>
          </a:bodyPr>
          <a:lstStyle>
            <a:lvl1pPr marL="0" indent="0" algn="ctr">
              <a:buNone/>
              <a:defRPr sz="196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/>
              <a:t>Drop photo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6425" y="4927922"/>
            <a:ext cx="3630521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7" b="1">
                <a:solidFill>
                  <a:schemeClr val="tx2"/>
                </a:solidFill>
                <a:latin typeface="+mj-lt"/>
              </a:defRPr>
            </a:lvl1pPr>
            <a:lvl2pPr marL="0" marR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7">
                <a:solidFill>
                  <a:srgbClr val="000000"/>
                </a:solidFill>
              </a:defRPr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81361" y="4927922"/>
            <a:ext cx="3623050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7">
                <a:solidFill>
                  <a:schemeClr val="tx2"/>
                </a:solidFill>
                <a:latin typeface="+mj-lt"/>
              </a:defRPr>
            </a:lvl1pPr>
            <a:lvl2pPr marL="0" marR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7">
                <a:solidFill>
                  <a:srgbClr val="000000"/>
                </a:solidFill>
              </a:defRPr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Paragraph title Segoe UI </a:t>
            </a:r>
            <a:r>
              <a:rPr lang="en-US" err="1"/>
              <a:t>Semibold</a:t>
            </a:r>
            <a:r>
              <a:rPr lang="en-US"/>
              <a:t>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6964" y="4927922"/>
            <a:ext cx="3630521" cy="1307666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None/>
              <a:defRPr sz="1567">
                <a:solidFill>
                  <a:schemeClr val="tx2"/>
                </a:solidFill>
                <a:latin typeface="+mj-lt"/>
              </a:defRPr>
            </a:lvl1pPr>
            <a:lvl2pPr marL="0" marR="0" indent="0" algn="l" defTabSz="914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84"/>
              </a:spcAft>
              <a:buClrTx/>
              <a:buSzPct val="90000"/>
              <a:buFont typeface="Arial" panose="020B0604020202020204" pitchFamily="34" charset="0"/>
              <a:buNone/>
              <a:tabLst/>
              <a:defRPr sz="1567">
                <a:solidFill>
                  <a:srgbClr val="000000"/>
                </a:solidFill>
              </a:defRPr>
            </a:lvl2pPr>
            <a:lvl3pPr marL="448107" indent="0">
              <a:buNone/>
              <a:defRPr/>
            </a:lvl3pPr>
            <a:lvl4pPr marL="672161" indent="0">
              <a:buNone/>
              <a:defRPr/>
            </a:lvl4pPr>
            <a:lvl5pPr marL="896214" indent="0">
              <a:buNone/>
              <a:defRPr/>
            </a:lvl5pPr>
          </a:lstStyle>
          <a:p>
            <a:pPr lvl="0"/>
            <a:r>
              <a:rPr lang="en-US"/>
              <a:t>Paragraph title Segoe UI bold 16</a:t>
            </a:r>
          </a:p>
          <a:p>
            <a:pPr lvl="1"/>
            <a:r>
              <a:rPr lang="en-US"/>
              <a:t>Body copy Segoe Regular 16. </a:t>
            </a:r>
            <a:r>
              <a:rPr lang="en-US" err="1"/>
              <a:t>Cavorest</a:t>
            </a:r>
            <a:r>
              <a:rPr lang="en-US"/>
              <a:t> a </a:t>
            </a:r>
            <a:r>
              <a:rPr lang="en-US" err="1"/>
              <a:t>aut</a:t>
            </a:r>
            <a:r>
              <a:rPr lang="en-US"/>
              <a:t> arum </a:t>
            </a:r>
            <a:r>
              <a:rPr lang="en-US" err="1"/>
              <a:t>quam</a:t>
            </a:r>
            <a:r>
              <a:rPr lang="en-US"/>
              <a:t> id eat ape </a:t>
            </a:r>
            <a:r>
              <a:rPr lang="en-US" err="1"/>
              <a:t>est</a:t>
            </a:r>
            <a:r>
              <a:rPr lang="en-US"/>
              <a:t>, qui </a:t>
            </a:r>
            <a:r>
              <a:rPr lang="en-US" err="1"/>
              <a:t>sinc</a:t>
            </a:r>
            <a:r>
              <a:rPr lang="en-US"/>
              <a:t>, </a:t>
            </a:r>
            <a:r>
              <a:rPr lang="en-US" err="1"/>
              <a:t>omnimusdae</a:t>
            </a:r>
            <a:r>
              <a:rPr lang="en-US"/>
              <a:t>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sit et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</a:t>
            </a:r>
            <a:r>
              <a:rPr lang="en-US"/>
              <a:t>.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138D0E-FA08-493B-A3B5-1ED81872A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440496"/>
            <a:ext cx="11336039" cy="739343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/>
              <a:t>Photo layout 2</a:t>
            </a:r>
          </a:p>
        </p:txBody>
      </p:sp>
    </p:spTree>
    <p:extLst>
      <p:ext uri="{BB962C8B-B14F-4D97-AF65-F5344CB8AC3E}">
        <p14:creationId xmlns:p14="http://schemas.microsoft.com/office/powerpoint/2010/main" val="3850845220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8549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558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Software code slide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4" y="1436691"/>
            <a:ext cx="11018520" cy="1908215"/>
          </a:xfrm>
        </p:spPr>
        <p:txBody>
          <a:bodyPr/>
          <a:lstStyle>
            <a:lvl1pPr marL="0" indent="0">
              <a:buNone/>
              <a:defRPr sz="2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382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320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163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481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0034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 logo white - EMF" descr="Microsoft logo white text version">
            <a:extLst>
              <a:ext uri="{FF2B5EF4-FFF2-40B4-BE49-F238E27FC236}">
                <a16:creationId xmlns:a16="http://schemas.microsoft.com/office/drawing/2014/main" id="{1291B0CF-9615-4684-B7F1-8E5483826A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84202" y="585789"/>
            <a:ext cx="1366245" cy="292608"/>
          </a:xfrm>
          <a:prstGeom prst="rect">
            <a:avLst/>
          </a:prstGeom>
        </p:spPr>
      </p:pic>
      <p:sp>
        <p:nvSpPr>
          <p:cNvPr id="2" name="Text Box 3" descr="This is a copyright notice that should be included on the final slide."/>
          <p:cNvSpPr txBox="1">
            <a:spLocks noChangeArrowheads="1"/>
          </p:cNvSpPr>
          <p:nvPr userDrawn="1"/>
        </p:nvSpPr>
        <p:spPr bwMode="blackWhite">
          <a:xfrm>
            <a:off x="584201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31831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7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Copyright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142435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1" y="1436690"/>
            <a:ext cx="11018838" cy="2215991"/>
          </a:xfrm>
        </p:spPr>
        <p:txBody>
          <a:bodyPr>
            <a:spAutoFit/>
          </a:bodyPr>
          <a:lstStyle>
            <a:lvl1pPr>
              <a:defRPr sz="3599">
                <a:latin typeface="+mn-lt"/>
              </a:defRPr>
            </a:lvl1pPr>
            <a:lvl2pPr>
              <a:defRPr sz="2799">
                <a:latin typeface="+mn-lt"/>
              </a:defRPr>
            </a:lvl2pPr>
            <a:lvl3pPr>
              <a:defRPr sz="2399">
                <a:latin typeface="+mn-lt"/>
              </a:defRPr>
            </a:lvl3pPr>
            <a:lvl4pPr>
              <a:defRPr sz="1999">
                <a:latin typeface="+mn-lt"/>
              </a:defRPr>
            </a:lvl4pPr>
            <a:lvl5pPr>
              <a:defRPr sz="1799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69041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699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9440154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9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slideLayout" Target="../slideLayouts/slideLayout67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slideLayout" Target="../slideLayouts/slideLayout66.xml"/><Relationship Id="rId38" Type="http://schemas.openxmlformats.org/officeDocument/2006/relationships/slideLayout" Target="../slideLayouts/slideLayout71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7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37" Type="http://schemas.openxmlformats.org/officeDocument/2006/relationships/slideLayout" Target="../slideLayouts/slideLayout70.xml"/><Relationship Id="rId40" Type="http://schemas.openxmlformats.org/officeDocument/2006/relationships/slideLayout" Target="../slideLayouts/slideLayout73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36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35" Type="http://schemas.openxmlformats.org/officeDocument/2006/relationships/slideLayout" Target="../slideLayouts/slideLayout68.xml"/><Relationship Id="rId43" Type="http://schemas.openxmlformats.org/officeDocument/2006/relationships/image" Target="../media/image15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424" y="435824"/>
            <a:ext cx="11336039" cy="44319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7319" y="1866615"/>
            <a:ext cx="11336039" cy="1276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688817" y="3012080"/>
            <a:ext cx="6858623" cy="833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66C9DB-A981-45BC-B811-A6F95811A81C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39878" y="3221594"/>
            <a:ext cx="6858000" cy="4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9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4133" r:id="rId5"/>
    <p:sldLayoutId id="2147485103" r:id="rId6"/>
    <p:sldLayoutId id="2147485104" r:id="rId7"/>
    <p:sldLayoutId id="2147485105" r:id="rId8"/>
    <p:sldLayoutId id="2147485106" r:id="rId9"/>
    <p:sldLayoutId id="2147485107" r:id="rId10"/>
    <p:sldLayoutId id="2147485108" r:id="rId11"/>
    <p:sldLayoutId id="2147485109" r:id="rId12"/>
    <p:sldLayoutId id="2147485209" r:id="rId13"/>
    <p:sldLayoutId id="2147485210" r:id="rId14"/>
    <p:sldLayoutId id="2147485211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5110" r:id="rId21"/>
    <p:sldLayoutId id="2147485111" r:id="rId22"/>
    <p:sldLayoutId id="2147485112" r:id="rId23"/>
    <p:sldLayoutId id="2147485113" r:id="rId24"/>
    <p:sldLayoutId id="2147483715" r:id="rId25"/>
    <p:sldLayoutId id="2147485116" r:id="rId26"/>
    <p:sldLayoutId id="2147485114" r:id="rId27"/>
    <p:sldLayoutId id="2147485115" r:id="rId28"/>
    <p:sldLayoutId id="2147484852" r:id="rId29"/>
    <p:sldLayoutId id="2147483718" r:id="rId30"/>
    <p:sldLayoutId id="2147484046" r:id="rId31"/>
    <p:sldLayoutId id="2147485200" r:id="rId32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3200" b="0" kern="1200" cap="none" spc="0" baseline="0" dirty="0" smtClean="0">
          <a:ln w="3175">
            <a:noFill/>
          </a:ln>
          <a:solidFill>
            <a:srgbClr val="000000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367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2549" kern="1200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224097" marR="0" indent="0" algn="l" defTabSz="914367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961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448193" marR="0" indent="0" algn="l" defTabSz="914367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8" kern="1200" spc="0" baseline="0">
          <a:solidFill>
            <a:srgbClr val="000000"/>
          </a:solidFill>
          <a:latin typeface="+mn-lt"/>
          <a:ea typeface="+mn-ea"/>
          <a:cs typeface="+mn-cs"/>
        </a:defRPr>
      </a:lvl3pPr>
      <a:lvl4pPr marL="672290" marR="0" indent="0" algn="l" defTabSz="914367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8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896386" marR="0" indent="0" algn="l" defTabSz="914367" rtl="0" eaLnBrk="1" fontAlgn="auto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Pct val="90000"/>
        <a:buFont typeface="Wingdings" panose="05000000000000000000" pitchFamily="2" charset="2"/>
        <a:buNone/>
        <a:tabLst/>
        <a:defRPr sz="1568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373">
          <p15:clr>
            <a:srgbClr val="C35EA4"/>
          </p15:clr>
        </p15:guide>
        <p15:guide id="4" pos="1517">
          <p15:clr>
            <a:srgbClr val="C35EA4"/>
          </p15:clr>
        </p15:guide>
        <p15:guide id="5" pos="2608">
          <p15:clr>
            <a:srgbClr val="C35EA4"/>
          </p15:clr>
        </p15:guide>
        <p15:guide id="6" pos="2751">
          <p15:clr>
            <a:srgbClr val="C35EA4"/>
          </p15:clr>
        </p15:guide>
        <p15:guide id="7" pos="7416">
          <p15:clr>
            <a:srgbClr val="C35EA4"/>
          </p15:clr>
        </p15:guide>
        <p15:guide id="8" pos="3989">
          <p15:clr>
            <a:srgbClr val="C35EA4"/>
          </p15:clr>
        </p15:guide>
        <p15:guide id="9" pos="5079">
          <p15:clr>
            <a:srgbClr val="C35EA4"/>
          </p15:clr>
        </p15:guide>
        <p15:guide id="10" pos="5222">
          <p15:clr>
            <a:srgbClr val="C35EA4"/>
          </p15:clr>
        </p15:guide>
        <p15:guide id="11" pos="6317">
          <p15:clr>
            <a:srgbClr val="C35EA4"/>
          </p15:clr>
        </p15:guide>
        <p15:guide id="12" pos="6460">
          <p15:clr>
            <a:srgbClr val="C35EA4"/>
          </p15:clr>
        </p15:guide>
        <p15:guide id="16" pos="274">
          <p15:clr>
            <a:srgbClr val="F26B43"/>
          </p15:clr>
        </p15:guide>
        <p15:guide id="17" pos="7558">
          <p15:clr>
            <a:srgbClr val="F26B43"/>
          </p15:clr>
        </p15:guide>
        <p15:guide id="18" orient="horz" pos="758">
          <p15:clr>
            <a:srgbClr val="5ACBF0"/>
          </p15:clr>
        </p15:guide>
        <p15:guide id="19" orient="horz" pos="1372">
          <p15:clr>
            <a:srgbClr val="5ACBF0"/>
          </p15:clr>
        </p15:guide>
        <p15:guide id="20" orient="horz" pos="612">
          <p15:clr>
            <a:srgbClr val="5ACBF0"/>
          </p15:clr>
        </p15:guide>
        <p15:guide id="21" orient="horz" pos="1515">
          <p15:clr>
            <a:srgbClr val="5ACBF0"/>
          </p15:clr>
        </p15:guide>
        <p15:guide id="22" orient="horz" pos="2127">
          <p15:clr>
            <a:srgbClr val="5ACBF0"/>
          </p15:clr>
        </p15:guide>
        <p15:guide id="23" orient="horz" pos="2275">
          <p15:clr>
            <a:srgbClr val="5ACBF0"/>
          </p15:clr>
        </p15:guide>
        <p15:guide id="25" orient="horz" pos="280">
          <p15:clr>
            <a:srgbClr val="F26B43"/>
          </p15:clr>
        </p15:guide>
        <p15:guide id="26" orient="horz" pos="4127">
          <p15:clr>
            <a:srgbClr val="F26B43"/>
          </p15:clr>
        </p15:guide>
        <p15:guide id="27" orient="horz" pos="2889">
          <p15:clr>
            <a:srgbClr val="5ACBF0"/>
          </p15:clr>
        </p15:guide>
        <p15:guide id="28" orient="horz" pos="3032">
          <p15:clr>
            <a:srgbClr val="5ACBF0"/>
          </p15:clr>
        </p15:guide>
        <p15:guide id="29" orient="horz" pos="3648">
          <p15:clr>
            <a:srgbClr val="5ACBF0"/>
          </p15:clr>
        </p15:guide>
        <p15:guide id="30" orient="horz" pos="3792">
          <p15:clr>
            <a:srgbClr val="5ACBF0"/>
          </p15:clr>
        </p15:guide>
        <p15:guide id="31" pos="3840">
          <p15:clr>
            <a:srgbClr val="F26B43"/>
          </p15:clr>
        </p15:guide>
        <p15:guide id="32" orient="horz" pos="40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C9B1B5-B09F-4B98-AFC2-1B4B55BE01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9044630" y="3216843"/>
            <a:ext cx="6858000" cy="4243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424" y="224113"/>
            <a:ext cx="11336039" cy="744014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7320" y="1110106"/>
            <a:ext cx="11336039" cy="2252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755483" y="3012080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4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8" r:id="rId1"/>
  </p:sldLayoutIdLst>
  <p:transition>
    <p:fade/>
  </p:transition>
  <p:hf sldNum="0" hdr="0" dt="0"/>
  <p:txStyles>
    <p:titleStyle>
      <a:lvl1pPr algn="l" defTabSz="914192" rtl="0" eaLnBrk="1" latinLnBrk="0" hangingPunct="1">
        <a:lnSpc>
          <a:spcPct val="90000"/>
        </a:lnSpc>
        <a:spcBef>
          <a:spcPct val="0"/>
        </a:spcBef>
        <a:buNone/>
        <a:defRPr lang="en-US" sz="3400" b="0" kern="1200" cap="none" spc="-147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192" rtl="0" eaLnBrk="1" fontAlgn="auto" latinLnBrk="0" hangingPunct="1">
        <a:lnSpc>
          <a:spcPct val="100000"/>
        </a:lnSpc>
        <a:spcBef>
          <a:spcPts val="0"/>
        </a:spcBef>
        <a:spcAft>
          <a:spcPts val="1371"/>
        </a:spcAft>
        <a:buClrTx/>
        <a:buSzPct val="90000"/>
        <a:buFont typeface="Wingdings" panose="05000000000000000000" pitchFamily="2" charset="2"/>
        <a:buNone/>
        <a:tabLst/>
        <a:defRPr sz="2800" kern="1200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224054" marR="0" indent="0" algn="l" defTabSz="914192" rtl="0" eaLnBrk="1" fontAlgn="auto" latinLnBrk="0" hangingPunct="1">
        <a:lnSpc>
          <a:spcPct val="100000"/>
        </a:lnSpc>
        <a:spcBef>
          <a:spcPts val="0"/>
        </a:spcBef>
        <a:spcAft>
          <a:spcPts val="1371"/>
        </a:spcAft>
        <a:buClrTx/>
        <a:buSzPct val="90000"/>
        <a:buFont typeface="Wingdings" panose="05000000000000000000" pitchFamily="2" charset="2"/>
        <a:buNone/>
        <a:tabLst/>
        <a:defRPr sz="2400" kern="1200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448107" marR="0" indent="0" algn="l" defTabSz="914192" rtl="0" eaLnBrk="1" fontAlgn="auto" latinLnBrk="0" hangingPunct="1">
        <a:lnSpc>
          <a:spcPct val="100000"/>
        </a:lnSpc>
        <a:spcBef>
          <a:spcPts val="0"/>
        </a:spcBef>
        <a:spcAft>
          <a:spcPts val="1371"/>
        </a:spcAft>
        <a:buClrTx/>
        <a:buSzPct val="90000"/>
        <a:buFont typeface="Wingdings" panose="05000000000000000000" pitchFamily="2" charset="2"/>
        <a:buNone/>
        <a:tabLst/>
        <a:defRPr sz="1800" kern="1200" spc="0" baseline="0">
          <a:solidFill>
            <a:srgbClr val="000000"/>
          </a:solidFill>
          <a:latin typeface="+mj-lt"/>
          <a:ea typeface="+mn-ea"/>
          <a:cs typeface="+mn-cs"/>
        </a:defRPr>
      </a:lvl3pPr>
      <a:lvl4pPr marL="672161" marR="0" indent="0" algn="l" defTabSz="914192" rtl="0" eaLnBrk="1" fontAlgn="auto" latinLnBrk="0" hangingPunct="1">
        <a:lnSpc>
          <a:spcPct val="100000"/>
        </a:lnSpc>
        <a:spcBef>
          <a:spcPts val="0"/>
        </a:spcBef>
        <a:spcAft>
          <a:spcPts val="1371"/>
        </a:spcAft>
        <a:buClrTx/>
        <a:buSzPct val="90000"/>
        <a:buFont typeface="Wingdings" panose="05000000000000000000" pitchFamily="2" charset="2"/>
        <a:buNone/>
        <a:tabLst/>
        <a:defRPr sz="1600" kern="1200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896214" marR="0" indent="0" algn="l" defTabSz="914192" rtl="0" eaLnBrk="1" fontAlgn="auto" latinLnBrk="0" hangingPunct="1">
        <a:lnSpc>
          <a:spcPct val="100000"/>
        </a:lnSpc>
        <a:spcBef>
          <a:spcPts val="0"/>
        </a:spcBef>
        <a:spcAft>
          <a:spcPts val="1371"/>
        </a:spcAft>
        <a:buClrTx/>
        <a:buSzPct val="90000"/>
        <a:buFont typeface="Wingdings" panose="05000000000000000000" pitchFamily="2" charset="2"/>
        <a:buNone/>
        <a:tabLst/>
        <a:defRPr sz="1200" kern="1200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026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3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219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5" indent="-228548" algn="l" defTabSz="914192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7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3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479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5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0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7" algn="l" defTabSz="914192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01">
          <p15:clr>
            <a:srgbClr val="C35EA4"/>
          </p15:clr>
        </p15:guide>
        <p15:guide id="4" pos="1547">
          <p15:clr>
            <a:srgbClr val="C35EA4"/>
          </p15:clr>
        </p15:guide>
        <p15:guide id="5" pos="2660">
          <p15:clr>
            <a:srgbClr val="C35EA4"/>
          </p15:clr>
        </p15:guide>
        <p15:guide id="6" pos="2806">
          <p15:clr>
            <a:srgbClr val="C35EA4"/>
          </p15:clr>
        </p15:guide>
        <p15:guide id="7" pos="3921">
          <p15:clr>
            <a:srgbClr val="C35EA4"/>
          </p15:clr>
        </p15:guide>
        <p15:guide id="8" pos="4069">
          <p15:clr>
            <a:srgbClr val="C35EA4"/>
          </p15:clr>
        </p15:guide>
        <p15:guide id="9" pos="5181">
          <p15:clr>
            <a:srgbClr val="C35EA4"/>
          </p15:clr>
        </p15:guide>
        <p15:guide id="10" pos="5327">
          <p15:clr>
            <a:srgbClr val="C35EA4"/>
          </p15:clr>
        </p15:guide>
        <p15:guide id="11" pos="6444">
          <p15:clr>
            <a:srgbClr val="C35EA4"/>
          </p15:clr>
        </p15:guide>
        <p15:guide id="12" pos="6590">
          <p15:clr>
            <a:srgbClr val="C35EA4"/>
          </p15:clr>
        </p15:guide>
        <p15:guide id="16" pos="279">
          <p15:clr>
            <a:srgbClr val="F26B43"/>
          </p15:clr>
        </p15:guide>
        <p15:guide id="17" pos="7710">
          <p15:clr>
            <a:srgbClr val="F26B43"/>
          </p15:clr>
        </p15:guide>
        <p15:guide id="18" orient="horz" pos="773">
          <p15:clr>
            <a:srgbClr val="5ACBF0"/>
          </p15:clr>
        </p15:guide>
        <p15:guide id="19" orient="horz" pos="1399">
          <p15:clr>
            <a:srgbClr val="5ACBF0"/>
          </p15:clr>
        </p15:guide>
        <p15:guide id="20" orient="horz" pos="624">
          <p15:clr>
            <a:srgbClr val="5ACBF0"/>
          </p15:clr>
        </p15:guide>
        <p15:guide id="21" orient="horz" pos="1545">
          <p15:clr>
            <a:srgbClr val="5ACBF0"/>
          </p15:clr>
        </p15:guide>
        <p15:guide id="22" orient="horz" pos="2169">
          <p15:clr>
            <a:srgbClr val="5ACBF0"/>
          </p15:clr>
        </p15:guide>
        <p15:guide id="23" orient="horz" pos="2320">
          <p15:clr>
            <a:srgbClr val="5ACBF0"/>
          </p15:clr>
        </p15:guide>
        <p15:guide id="25" orient="horz" pos="286">
          <p15:clr>
            <a:srgbClr val="F26B43"/>
          </p15:clr>
        </p15:guide>
        <p15:guide id="26" orient="horz" pos="4209">
          <p15:clr>
            <a:srgbClr val="F26B43"/>
          </p15:clr>
        </p15:guide>
        <p15:guide id="27" orient="horz" pos="2947">
          <p15:clr>
            <a:srgbClr val="5ACBF0"/>
          </p15:clr>
        </p15:guide>
        <p15:guide id="28" orient="horz" pos="3092">
          <p15:clr>
            <a:srgbClr val="5ACBF0"/>
          </p15:clr>
        </p15:guide>
        <p15:guide id="29" orient="horz" pos="3721">
          <p15:clr>
            <a:srgbClr val="5ACBF0"/>
          </p15:clr>
        </p15:guide>
        <p15:guide id="30" orient="horz" pos="3867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7D1C1B0-B53E-499D-B47D-58586D6F4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2"/>
          <a:stretch/>
        </p:blipFill>
        <p:spPr>
          <a:xfrm rot="5400000">
            <a:off x="9464500" y="2843773"/>
            <a:ext cx="6858000" cy="11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4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  <p:sldLayoutId id="2147485153" r:id="rId12"/>
    <p:sldLayoutId id="2147485154" r:id="rId13"/>
    <p:sldLayoutId id="2147485155" r:id="rId14"/>
    <p:sldLayoutId id="2147485156" r:id="rId15"/>
    <p:sldLayoutId id="2147485157" r:id="rId16"/>
    <p:sldLayoutId id="2147485158" r:id="rId17"/>
    <p:sldLayoutId id="2147485159" r:id="rId18"/>
    <p:sldLayoutId id="2147485160" r:id="rId19"/>
    <p:sldLayoutId id="2147485161" r:id="rId20"/>
    <p:sldLayoutId id="2147485162" r:id="rId21"/>
    <p:sldLayoutId id="2147485163" r:id="rId22"/>
    <p:sldLayoutId id="2147485164" r:id="rId23"/>
    <p:sldLayoutId id="2147485165" r:id="rId24"/>
    <p:sldLayoutId id="2147485166" r:id="rId25"/>
    <p:sldLayoutId id="2147485167" r:id="rId26"/>
    <p:sldLayoutId id="2147485168" r:id="rId27"/>
    <p:sldLayoutId id="2147485169" r:id="rId28"/>
    <p:sldLayoutId id="2147485170" r:id="rId29"/>
    <p:sldLayoutId id="2147485171" r:id="rId30"/>
    <p:sldLayoutId id="2147485172" r:id="rId31"/>
    <p:sldLayoutId id="2147485173" r:id="rId32"/>
    <p:sldLayoutId id="2147485174" r:id="rId33"/>
    <p:sldLayoutId id="2147485175" r:id="rId34"/>
    <p:sldLayoutId id="2147485177" r:id="rId35"/>
    <p:sldLayoutId id="2147485178" r:id="rId36"/>
    <p:sldLayoutId id="2147485179" r:id="rId37"/>
    <p:sldLayoutId id="2147485180" r:id="rId38"/>
    <p:sldLayoutId id="2147485181" r:id="rId39"/>
    <p:sldLayoutId id="2147485182" r:id="rId40"/>
    <p:sldLayoutId id="2147485183" r:id="rId4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4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1" y="1435506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1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1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06" tIns="146245" rIns="182806" bIns="1462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0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06" tIns="146245" rIns="182806" bIns="14624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0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F7D1C1B0-B53E-499D-B47D-58586D6F4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762"/>
          <a:stretch/>
        </p:blipFill>
        <p:spPr>
          <a:xfrm rot="5400000">
            <a:off x="9464500" y="2843775"/>
            <a:ext cx="6858000" cy="117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41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  <p:sldLayoutId id="2147483802" r:id="rId19"/>
    <p:sldLayoutId id="2147483803" r:id="rId20"/>
  </p:sldLayoutIdLst>
  <p:transition>
    <p:fade/>
  </p:transition>
  <p:hf sldNum="0" hdr="0" ftr="0" dt="0"/>
  <p:txStyles>
    <p:titleStyle>
      <a:lvl1pPr algn="l" defTabSz="932283" rtl="0" eaLnBrk="1" latinLnBrk="0" hangingPunct="1">
        <a:lnSpc>
          <a:spcPct val="100000"/>
        </a:lnSpc>
        <a:spcBef>
          <a:spcPct val="0"/>
        </a:spcBef>
        <a:buNone/>
        <a:defRPr lang="en-US" sz="3599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487" marR="0" indent="-228487" algn="l" defTabSz="93228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9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Segoe UI" panose="020B0502040204020203" pitchFamily="34" charset="0"/>
        </a:defRPr>
      </a:lvl1pPr>
      <a:lvl2pPr marL="456976" marR="0" indent="-228487" algn="l" defTabSz="93228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99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6902" marR="0" indent="-199926" algn="l" defTabSz="93228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548" marR="0" indent="-180886" algn="l" defTabSz="93228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434" marR="0" indent="-168193" algn="l" defTabSz="93228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3778" indent="-233071" algn="l" defTabSz="93228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3029921" indent="-233071" algn="l" defTabSz="93228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96063" indent="-233071" algn="l" defTabSz="93228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962205" indent="-233071" algn="l" defTabSz="93228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66141" algn="l" defTabSz="932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32283" algn="l" defTabSz="932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98424" algn="l" defTabSz="932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64566" algn="l" defTabSz="932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330708" algn="l" defTabSz="932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96850" algn="l" defTabSz="932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62991" algn="l" defTabSz="932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729134" algn="l" defTabSz="9322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40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50095-A208-48DD-82EA-C6A1C68C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1303240"/>
            <a:ext cx="4776839" cy="2215991"/>
          </a:xfrm>
        </p:spPr>
        <p:txBody>
          <a:bodyPr/>
          <a:lstStyle/>
          <a:p>
            <a:r>
              <a:rPr lang="ko-kr" b="1" dirty="0"/>
              <a:t>Azure Analytics 및 Power BI로 비즈니스를 변화시키는 </a:t>
            </a:r>
            <a:r>
              <a:rPr lang="ko-KR" altLang="en-US" b="1" dirty="0"/>
              <a:t>인사이트를 얻기 위한</a:t>
            </a:r>
            <a:r>
              <a:rPr lang="ko-kr" b="1" dirty="0"/>
              <a:t> 엔진 만들기</a:t>
            </a:r>
          </a:p>
        </p:txBody>
      </p:sp>
    </p:spTree>
    <p:extLst>
      <p:ext uri="{BB962C8B-B14F-4D97-AF65-F5344CB8AC3E}">
        <p14:creationId xmlns:p14="http://schemas.microsoft.com/office/powerpoint/2010/main" val="42852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2DE1-F9BE-4BDA-9554-4992055BC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4" y="435824"/>
            <a:ext cx="11479823" cy="443198"/>
          </a:xfrm>
        </p:spPr>
        <p:txBody>
          <a:bodyPr/>
          <a:lstStyle/>
          <a:p>
            <a:r>
              <a:rPr lang="ko-kr" b="1" dirty="0"/>
              <a:t>비즈니스 민첩성에는 조직 전체에 걸친 원활한 데이터 협업 필요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856D74-797B-448F-90D8-CFB5D9E7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78370" y="2289408"/>
            <a:ext cx="1428683" cy="1707406"/>
            <a:chOff x="1678370" y="2289408"/>
            <a:chExt cx="1428683" cy="17074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D98412-650A-438F-BFD7-4CF983B1C654}"/>
                </a:ext>
              </a:extLst>
            </p:cNvPr>
            <p:cNvGrpSpPr/>
            <p:nvPr/>
          </p:nvGrpSpPr>
          <p:grpSpPr>
            <a:xfrm>
              <a:off x="1678370" y="2289408"/>
              <a:ext cx="1428683" cy="1707406"/>
              <a:chOff x="1678370" y="2452688"/>
              <a:chExt cx="1428683" cy="1707406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B2092747-C93C-4E9D-AAAC-9FA1A56E75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642" y="4160094"/>
                <a:ext cx="808137" cy="0"/>
              </a:xfrm>
              <a:prstGeom prst="line">
                <a:avLst/>
              </a:prstGeom>
              <a:ln w="31750" cap="rnd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5721C4D-ACC3-4ED8-A8DC-C4CD903F9C07}"/>
                  </a:ext>
                </a:extLst>
              </p:cNvPr>
              <p:cNvSpPr/>
              <p:nvPr/>
            </p:nvSpPr>
            <p:spPr bwMode="auto">
              <a:xfrm>
                <a:off x="1678370" y="2452688"/>
                <a:ext cx="1428683" cy="1428681"/>
              </a:xfrm>
              <a:prstGeom prst="ellipse">
                <a:avLst/>
              </a:prstGeom>
              <a:noFill/>
              <a:ln w="19050"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27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528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light"/>
                  <a:cs typeface="Segoe UI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DFE31D6-B190-46D0-8D8C-A020CC3E0E47}"/>
                </a:ext>
              </a:extLst>
            </p:cNvPr>
            <p:cNvGrpSpPr/>
            <p:nvPr/>
          </p:nvGrpSpPr>
          <p:grpSpPr>
            <a:xfrm>
              <a:off x="2063130" y="2762451"/>
              <a:ext cx="682976" cy="516335"/>
              <a:chOff x="2851176" y="840527"/>
              <a:chExt cx="3024388" cy="2283410"/>
            </a:xfrm>
          </p:grpSpPr>
          <p:sp>
            <p:nvSpPr>
              <p:cNvPr id="72" name="Freeform: Shape 338">
                <a:extLst>
                  <a:ext uri="{FF2B5EF4-FFF2-40B4-BE49-F238E27FC236}">
                    <a16:creationId xmlns:a16="http://schemas.microsoft.com/office/drawing/2014/main" id="{32D0F1A4-C668-4A60-9C0C-CEFBADD59D06}"/>
                  </a:ext>
                </a:extLst>
              </p:cNvPr>
              <p:cNvSpPr/>
              <p:nvPr/>
            </p:nvSpPr>
            <p:spPr>
              <a:xfrm>
                <a:off x="2851176" y="840527"/>
                <a:ext cx="3024388" cy="1958289"/>
              </a:xfrm>
              <a:custGeom>
                <a:avLst/>
                <a:gdLst>
                  <a:gd name="connsiteX0" fmla="*/ 61230 w 493108"/>
                  <a:gd name="connsiteY0" fmla="*/ 0 h 319287"/>
                  <a:gd name="connsiteX1" fmla="*/ 431878 w 493108"/>
                  <a:gd name="connsiteY1" fmla="*/ 0 h 319287"/>
                  <a:gd name="connsiteX2" fmla="*/ 493108 w 493108"/>
                  <a:gd name="connsiteY2" fmla="*/ 61230 h 319287"/>
                  <a:gd name="connsiteX3" fmla="*/ 493108 w 493108"/>
                  <a:gd name="connsiteY3" fmla="*/ 258057 h 319287"/>
                  <a:gd name="connsiteX4" fmla="*/ 431878 w 493108"/>
                  <a:gd name="connsiteY4" fmla="*/ 319287 h 319287"/>
                  <a:gd name="connsiteX5" fmla="*/ 425306 w 493108"/>
                  <a:gd name="connsiteY5" fmla="*/ 319287 h 319287"/>
                  <a:gd name="connsiteX6" fmla="*/ 425306 w 493108"/>
                  <a:gd name="connsiteY6" fmla="*/ 298563 h 319287"/>
                  <a:gd name="connsiteX7" fmla="*/ 434307 w 493108"/>
                  <a:gd name="connsiteY7" fmla="*/ 298563 h 319287"/>
                  <a:gd name="connsiteX8" fmla="*/ 474000 w 493108"/>
                  <a:gd name="connsiteY8" fmla="*/ 258870 h 319287"/>
                  <a:gd name="connsiteX9" fmla="*/ 474000 w 493108"/>
                  <a:gd name="connsiteY9" fmla="*/ 59417 h 319287"/>
                  <a:gd name="connsiteX10" fmla="*/ 434307 w 493108"/>
                  <a:gd name="connsiteY10" fmla="*/ 19724 h 319287"/>
                  <a:gd name="connsiteX11" fmla="*/ 60650 w 493108"/>
                  <a:gd name="connsiteY11" fmla="*/ 19724 h 319287"/>
                  <a:gd name="connsiteX12" fmla="*/ 20957 w 493108"/>
                  <a:gd name="connsiteY12" fmla="*/ 59417 h 319287"/>
                  <a:gd name="connsiteX13" fmla="*/ 20957 w 493108"/>
                  <a:gd name="connsiteY13" fmla="*/ 258870 h 319287"/>
                  <a:gd name="connsiteX14" fmla="*/ 60650 w 493108"/>
                  <a:gd name="connsiteY14" fmla="*/ 298563 h 319287"/>
                  <a:gd name="connsiteX15" fmla="*/ 69652 w 493108"/>
                  <a:gd name="connsiteY15" fmla="*/ 298563 h 319287"/>
                  <a:gd name="connsiteX16" fmla="*/ 69652 w 493108"/>
                  <a:gd name="connsiteY16" fmla="*/ 319287 h 319287"/>
                  <a:gd name="connsiteX17" fmla="*/ 61230 w 493108"/>
                  <a:gd name="connsiteY17" fmla="*/ 319287 h 319287"/>
                  <a:gd name="connsiteX18" fmla="*/ 0 w 493108"/>
                  <a:gd name="connsiteY18" fmla="*/ 258057 h 319287"/>
                  <a:gd name="connsiteX19" fmla="*/ 0 w 493108"/>
                  <a:gd name="connsiteY19" fmla="*/ 61230 h 319287"/>
                  <a:gd name="connsiteX20" fmla="*/ 61230 w 493108"/>
                  <a:gd name="connsiteY20" fmla="*/ 0 h 31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3108" h="319287">
                    <a:moveTo>
                      <a:pt x="61230" y="0"/>
                    </a:moveTo>
                    <a:lnTo>
                      <a:pt x="431878" y="0"/>
                    </a:lnTo>
                    <a:cubicBezTo>
                      <a:pt x="465695" y="0"/>
                      <a:pt x="493108" y="27414"/>
                      <a:pt x="493108" y="61230"/>
                    </a:cubicBezTo>
                    <a:lnTo>
                      <a:pt x="493108" y="258057"/>
                    </a:lnTo>
                    <a:cubicBezTo>
                      <a:pt x="493108" y="291874"/>
                      <a:pt x="465695" y="319287"/>
                      <a:pt x="431878" y="319287"/>
                    </a:cubicBezTo>
                    <a:lnTo>
                      <a:pt x="425306" y="319287"/>
                    </a:lnTo>
                    <a:lnTo>
                      <a:pt x="425306" y="298563"/>
                    </a:lnTo>
                    <a:lnTo>
                      <a:pt x="434307" y="298563"/>
                    </a:lnTo>
                    <a:cubicBezTo>
                      <a:pt x="456229" y="298563"/>
                      <a:pt x="474000" y="280792"/>
                      <a:pt x="474000" y="258870"/>
                    </a:cubicBezTo>
                    <a:lnTo>
                      <a:pt x="474000" y="59417"/>
                    </a:lnTo>
                    <a:cubicBezTo>
                      <a:pt x="474000" y="37495"/>
                      <a:pt x="456229" y="19724"/>
                      <a:pt x="434307" y="19724"/>
                    </a:cubicBezTo>
                    <a:lnTo>
                      <a:pt x="60650" y="19724"/>
                    </a:lnTo>
                    <a:cubicBezTo>
                      <a:pt x="38728" y="19724"/>
                      <a:pt x="20957" y="37495"/>
                      <a:pt x="20957" y="59417"/>
                    </a:cubicBezTo>
                    <a:lnTo>
                      <a:pt x="20957" y="258870"/>
                    </a:lnTo>
                    <a:cubicBezTo>
                      <a:pt x="20957" y="280792"/>
                      <a:pt x="38728" y="298563"/>
                      <a:pt x="60650" y="298563"/>
                    </a:cubicBezTo>
                    <a:lnTo>
                      <a:pt x="69652" y="298563"/>
                    </a:lnTo>
                    <a:lnTo>
                      <a:pt x="69652" y="319287"/>
                    </a:lnTo>
                    <a:lnTo>
                      <a:pt x="61230" y="319287"/>
                    </a:lnTo>
                    <a:cubicBezTo>
                      <a:pt x="27414" y="319287"/>
                      <a:pt x="0" y="291874"/>
                      <a:pt x="0" y="258057"/>
                    </a:cubicBezTo>
                    <a:lnTo>
                      <a:pt x="0" y="61230"/>
                    </a:lnTo>
                    <a:cubicBezTo>
                      <a:pt x="0" y="27414"/>
                      <a:pt x="27414" y="0"/>
                      <a:pt x="61230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342900" cap="sq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339">
                <a:extLst>
                  <a:ext uri="{FF2B5EF4-FFF2-40B4-BE49-F238E27FC236}">
                    <a16:creationId xmlns:a16="http://schemas.microsoft.com/office/drawing/2014/main" id="{62514DBB-EE9F-4058-AFA7-4E7C36C433DB}"/>
                  </a:ext>
                </a:extLst>
              </p:cNvPr>
              <p:cNvSpPr/>
              <p:nvPr/>
            </p:nvSpPr>
            <p:spPr>
              <a:xfrm>
                <a:off x="3382432" y="1335590"/>
                <a:ext cx="1959012" cy="1788347"/>
              </a:xfrm>
              <a:custGeom>
                <a:avLst/>
                <a:gdLst>
                  <a:gd name="connsiteX0" fmla="*/ 169583 w 1959012"/>
                  <a:gd name="connsiteY0" fmla="*/ 1054931 h 1788347"/>
                  <a:gd name="connsiteX1" fmla="*/ 339166 w 1959012"/>
                  <a:gd name="connsiteY1" fmla="*/ 1224514 h 1788347"/>
                  <a:gd name="connsiteX2" fmla="*/ 339166 w 1959012"/>
                  <a:gd name="connsiteY2" fmla="*/ 1618758 h 1788347"/>
                  <a:gd name="connsiteX3" fmla="*/ 169583 w 1959012"/>
                  <a:gd name="connsiteY3" fmla="*/ 1788341 h 1788347"/>
                  <a:gd name="connsiteX4" fmla="*/ 0 w 1959012"/>
                  <a:gd name="connsiteY4" fmla="*/ 1618758 h 1788347"/>
                  <a:gd name="connsiteX5" fmla="*/ 0 w 1959012"/>
                  <a:gd name="connsiteY5" fmla="*/ 1224514 h 1788347"/>
                  <a:gd name="connsiteX6" fmla="*/ 169583 w 1959012"/>
                  <a:gd name="connsiteY6" fmla="*/ 1054931 h 1788347"/>
                  <a:gd name="connsiteX7" fmla="*/ 1255480 w 1959012"/>
                  <a:gd name="connsiteY7" fmla="*/ 692010 h 1788347"/>
                  <a:gd name="connsiteX8" fmla="*/ 1425063 w 1959012"/>
                  <a:gd name="connsiteY8" fmla="*/ 861593 h 1788347"/>
                  <a:gd name="connsiteX9" fmla="*/ 1425063 w 1959012"/>
                  <a:gd name="connsiteY9" fmla="*/ 1618764 h 1788347"/>
                  <a:gd name="connsiteX10" fmla="*/ 1255480 w 1959012"/>
                  <a:gd name="connsiteY10" fmla="*/ 1788347 h 1788347"/>
                  <a:gd name="connsiteX11" fmla="*/ 1085897 w 1959012"/>
                  <a:gd name="connsiteY11" fmla="*/ 1618764 h 1788347"/>
                  <a:gd name="connsiteX12" fmla="*/ 1085897 w 1959012"/>
                  <a:gd name="connsiteY12" fmla="*/ 861593 h 1788347"/>
                  <a:gd name="connsiteX13" fmla="*/ 1255480 w 1959012"/>
                  <a:gd name="connsiteY13" fmla="*/ 692010 h 1788347"/>
                  <a:gd name="connsiteX14" fmla="*/ 712526 w 1959012"/>
                  <a:gd name="connsiteY14" fmla="*/ 438716 h 1788347"/>
                  <a:gd name="connsiteX15" fmla="*/ 882106 w 1959012"/>
                  <a:gd name="connsiteY15" fmla="*/ 608296 h 1788347"/>
                  <a:gd name="connsiteX16" fmla="*/ 882106 w 1959012"/>
                  <a:gd name="connsiteY16" fmla="*/ 1618767 h 1788347"/>
                  <a:gd name="connsiteX17" fmla="*/ 712526 w 1959012"/>
                  <a:gd name="connsiteY17" fmla="*/ 1788347 h 1788347"/>
                  <a:gd name="connsiteX18" fmla="*/ 542946 w 1959012"/>
                  <a:gd name="connsiteY18" fmla="*/ 1618767 h 1788347"/>
                  <a:gd name="connsiteX19" fmla="*/ 542946 w 1959012"/>
                  <a:gd name="connsiteY19" fmla="*/ 608296 h 1788347"/>
                  <a:gd name="connsiteX20" fmla="*/ 712526 w 1959012"/>
                  <a:gd name="connsiteY20" fmla="*/ 438716 h 1788347"/>
                  <a:gd name="connsiteX21" fmla="*/ 1789429 w 1959012"/>
                  <a:gd name="connsiteY21" fmla="*/ 0 h 1788347"/>
                  <a:gd name="connsiteX22" fmla="*/ 1959012 w 1959012"/>
                  <a:gd name="connsiteY22" fmla="*/ 169583 h 1788347"/>
                  <a:gd name="connsiteX23" fmla="*/ 1959012 w 1959012"/>
                  <a:gd name="connsiteY23" fmla="*/ 1618764 h 1788347"/>
                  <a:gd name="connsiteX24" fmla="*/ 1789429 w 1959012"/>
                  <a:gd name="connsiteY24" fmla="*/ 1788347 h 1788347"/>
                  <a:gd name="connsiteX25" fmla="*/ 1619846 w 1959012"/>
                  <a:gd name="connsiteY25" fmla="*/ 1618764 h 1788347"/>
                  <a:gd name="connsiteX26" fmla="*/ 1619846 w 1959012"/>
                  <a:gd name="connsiteY26" fmla="*/ 169583 h 1788347"/>
                  <a:gd name="connsiteX27" fmla="*/ 1789429 w 1959012"/>
                  <a:gd name="connsiteY27" fmla="*/ 0 h 178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59012" h="1788347">
                    <a:moveTo>
                      <a:pt x="169583" y="1054931"/>
                    </a:moveTo>
                    <a:cubicBezTo>
                      <a:pt x="263241" y="1054931"/>
                      <a:pt x="339166" y="1130856"/>
                      <a:pt x="339166" y="1224514"/>
                    </a:cubicBezTo>
                    <a:lnTo>
                      <a:pt x="339166" y="1618758"/>
                    </a:lnTo>
                    <a:cubicBezTo>
                      <a:pt x="339166" y="1712416"/>
                      <a:pt x="263241" y="1788341"/>
                      <a:pt x="169583" y="1788341"/>
                    </a:cubicBezTo>
                    <a:cubicBezTo>
                      <a:pt x="75925" y="1788341"/>
                      <a:pt x="0" y="1712416"/>
                      <a:pt x="0" y="1618758"/>
                    </a:cubicBezTo>
                    <a:lnTo>
                      <a:pt x="0" y="1224514"/>
                    </a:lnTo>
                    <a:cubicBezTo>
                      <a:pt x="0" y="1130856"/>
                      <a:pt x="75925" y="1054931"/>
                      <a:pt x="169583" y="1054931"/>
                    </a:cubicBezTo>
                    <a:close/>
                    <a:moveTo>
                      <a:pt x="1255480" y="692010"/>
                    </a:moveTo>
                    <a:cubicBezTo>
                      <a:pt x="1349138" y="692010"/>
                      <a:pt x="1425063" y="767935"/>
                      <a:pt x="1425063" y="861593"/>
                    </a:cubicBezTo>
                    <a:lnTo>
                      <a:pt x="1425063" y="1618764"/>
                    </a:lnTo>
                    <a:cubicBezTo>
                      <a:pt x="1425063" y="1712422"/>
                      <a:pt x="1349138" y="1788347"/>
                      <a:pt x="1255480" y="1788347"/>
                    </a:cubicBezTo>
                    <a:cubicBezTo>
                      <a:pt x="1161822" y="1788347"/>
                      <a:pt x="1085897" y="1712422"/>
                      <a:pt x="1085897" y="1618764"/>
                    </a:cubicBezTo>
                    <a:lnTo>
                      <a:pt x="1085897" y="861593"/>
                    </a:lnTo>
                    <a:cubicBezTo>
                      <a:pt x="1085897" y="767935"/>
                      <a:pt x="1161822" y="692010"/>
                      <a:pt x="1255480" y="692010"/>
                    </a:cubicBezTo>
                    <a:close/>
                    <a:moveTo>
                      <a:pt x="712526" y="438716"/>
                    </a:moveTo>
                    <a:cubicBezTo>
                      <a:pt x="806182" y="438716"/>
                      <a:pt x="882106" y="514640"/>
                      <a:pt x="882106" y="608296"/>
                    </a:cubicBezTo>
                    <a:lnTo>
                      <a:pt x="882106" y="1618767"/>
                    </a:lnTo>
                    <a:cubicBezTo>
                      <a:pt x="882106" y="1712423"/>
                      <a:pt x="806182" y="1788347"/>
                      <a:pt x="712526" y="1788347"/>
                    </a:cubicBezTo>
                    <a:cubicBezTo>
                      <a:pt x="618870" y="1788347"/>
                      <a:pt x="542946" y="1712423"/>
                      <a:pt x="542946" y="1618767"/>
                    </a:cubicBezTo>
                    <a:lnTo>
                      <a:pt x="542946" y="608296"/>
                    </a:lnTo>
                    <a:cubicBezTo>
                      <a:pt x="542946" y="514640"/>
                      <a:pt x="618870" y="438716"/>
                      <a:pt x="712526" y="438716"/>
                    </a:cubicBezTo>
                    <a:close/>
                    <a:moveTo>
                      <a:pt x="1789429" y="0"/>
                    </a:moveTo>
                    <a:cubicBezTo>
                      <a:pt x="1883087" y="0"/>
                      <a:pt x="1959012" y="75925"/>
                      <a:pt x="1959012" y="169583"/>
                    </a:cubicBezTo>
                    <a:lnTo>
                      <a:pt x="1959012" y="1618764"/>
                    </a:lnTo>
                    <a:cubicBezTo>
                      <a:pt x="1959012" y="1712422"/>
                      <a:pt x="1883087" y="1788347"/>
                      <a:pt x="1789429" y="1788347"/>
                    </a:cubicBezTo>
                    <a:cubicBezTo>
                      <a:pt x="1695771" y="1788347"/>
                      <a:pt x="1619846" y="1712422"/>
                      <a:pt x="1619846" y="1618764"/>
                    </a:cubicBezTo>
                    <a:lnTo>
                      <a:pt x="1619846" y="169583"/>
                    </a:lnTo>
                    <a:cubicBezTo>
                      <a:pt x="1619846" y="75925"/>
                      <a:pt x="1695771" y="0"/>
                      <a:pt x="1789429" y="0"/>
                    </a:cubicBezTo>
                    <a:close/>
                  </a:path>
                </a:pathLst>
              </a:custGeom>
              <a:solidFill>
                <a:srgbClr val="50E6FF"/>
              </a:solidFill>
              <a:ln w="342900" cap="sq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D788587-9E83-4679-BD59-C597445858E0}"/>
              </a:ext>
            </a:extLst>
          </p:cNvPr>
          <p:cNvSpPr/>
          <p:nvPr/>
        </p:nvSpPr>
        <p:spPr bwMode="auto">
          <a:xfrm>
            <a:off x="1342709" y="4124357"/>
            <a:ext cx="2100002" cy="53891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30" tIns="143407" rIns="89630" bIns="1434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95556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ko-kr" b="1" dirty="0">
                <a:solidFill>
                  <a:schemeClr val="bg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비즈니스 분석가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DF36E9-012C-4D15-BF76-B126480BA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74842" y="2289408"/>
            <a:ext cx="2864562" cy="1707406"/>
            <a:chOff x="3974842" y="2289408"/>
            <a:chExt cx="2864562" cy="170740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67D48D6-AC84-4B0F-8D43-0ACD11901851}"/>
                </a:ext>
              </a:extLst>
            </p:cNvPr>
            <p:cNvGrpSpPr/>
            <p:nvPr/>
          </p:nvGrpSpPr>
          <p:grpSpPr>
            <a:xfrm>
              <a:off x="3974842" y="2289408"/>
              <a:ext cx="2864562" cy="1707406"/>
              <a:chOff x="3974842" y="2452688"/>
              <a:chExt cx="2864562" cy="170740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1C9823D-5207-4741-83E1-7B3A60C3C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0993" y="4160094"/>
                <a:ext cx="808137" cy="0"/>
              </a:xfrm>
              <a:prstGeom prst="line">
                <a:avLst/>
              </a:prstGeom>
              <a:ln w="31750" cap="rnd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12FBDEED-C6BF-4E41-BDF9-1E177067C1E1}"/>
                  </a:ext>
                </a:extLst>
              </p:cNvPr>
              <p:cNvSpPr/>
              <p:nvPr/>
            </p:nvSpPr>
            <p:spPr bwMode="auto">
              <a:xfrm>
                <a:off x="5410721" y="2452688"/>
                <a:ext cx="1428683" cy="1428681"/>
              </a:xfrm>
              <a:prstGeom prst="ellipse">
                <a:avLst/>
              </a:prstGeom>
              <a:noFill/>
              <a:ln w="15875"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27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528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light"/>
                  <a:cs typeface="Segoe UI" pitchFamily="34" charset="0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33E35CF5-9532-41B8-87C3-887BAC4A0003}"/>
                  </a:ext>
                </a:extLst>
              </p:cNvPr>
              <p:cNvGrpSpPr/>
              <p:nvPr/>
            </p:nvGrpSpPr>
            <p:grpSpPr>
              <a:xfrm>
                <a:off x="3974842" y="2994961"/>
                <a:ext cx="447105" cy="447105"/>
                <a:chOff x="3231947" y="2353491"/>
                <a:chExt cx="580408" cy="580408"/>
              </a:xfrm>
            </p:grpSpPr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FEC8D33B-71E8-419C-AAA0-B5F7C225278F}"/>
                    </a:ext>
                  </a:extLst>
                </p:cNvPr>
                <p:cNvCxnSpPr/>
                <p:nvPr/>
              </p:nvCxnSpPr>
              <p:spPr>
                <a:xfrm flipH="1">
                  <a:off x="3522151" y="2353491"/>
                  <a:ext cx="0" cy="580408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00733734-E6C3-4A43-A921-A8207F23E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22151" y="2353491"/>
                  <a:ext cx="0" cy="580408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74B4686C-8320-4BA2-957E-907C69E37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362" y="2650232"/>
              <a:ext cx="778768" cy="778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67F81B4-1F23-4B41-AB10-3CCA36D5B365}"/>
              </a:ext>
            </a:extLst>
          </p:cNvPr>
          <p:cNvSpPr/>
          <p:nvPr/>
        </p:nvSpPr>
        <p:spPr bwMode="auto">
          <a:xfrm>
            <a:off x="5151253" y="4124357"/>
            <a:ext cx="1947616" cy="53891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30" tIns="143407" rIns="89630" bIns="1434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95556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ko-kr" b="1">
                <a:solidFill>
                  <a:schemeClr val="bg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IT 전문가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DD2056-110D-4F76-ACFB-6C2D0C805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33813" y="2289408"/>
            <a:ext cx="2644146" cy="1707406"/>
            <a:chOff x="7833813" y="2289408"/>
            <a:chExt cx="2644146" cy="17074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E23E02-67EA-4468-AE55-4B365205D077}"/>
                </a:ext>
              </a:extLst>
            </p:cNvPr>
            <p:cNvGrpSpPr/>
            <p:nvPr/>
          </p:nvGrpSpPr>
          <p:grpSpPr>
            <a:xfrm>
              <a:off x="7833813" y="2289408"/>
              <a:ext cx="2644146" cy="1707406"/>
              <a:chOff x="7833813" y="2452688"/>
              <a:chExt cx="2644146" cy="1707406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D4F5CB2-62AF-464A-ACD5-76B8C2268C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9548" y="4160094"/>
                <a:ext cx="808137" cy="0"/>
              </a:xfrm>
              <a:prstGeom prst="line">
                <a:avLst/>
              </a:prstGeom>
              <a:ln w="31750" cap="rnd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01AAE76-0E6B-4E3E-AFAB-2E54CA4A70C5}"/>
                  </a:ext>
                </a:extLst>
              </p:cNvPr>
              <p:cNvSpPr/>
              <p:nvPr/>
            </p:nvSpPr>
            <p:spPr bwMode="auto">
              <a:xfrm>
                <a:off x="9049276" y="2452688"/>
                <a:ext cx="1428683" cy="1428681"/>
              </a:xfrm>
              <a:prstGeom prst="ellipse">
                <a:avLst/>
              </a:prstGeom>
              <a:noFill/>
              <a:ln w="15875"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27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528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light"/>
                  <a:cs typeface="Segoe UI" pitchFamily="34" charset="0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83F14806-FF8B-49FB-BCE0-0F6624937817}"/>
                  </a:ext>
                </a:extLst>
              </p:cNvPr>
              <p:cNvGrpSpPr/>
              <p:nvPr/>
            </p:nvGrpSpPr>
            <p:grpSpPr>
              <a:xfrm>
                <a:off x="7833813" y="2994961"/>
                <a:ext cx="447105" cy="447105"/>
                <a:chOff x="3231947" y="2353491"/>
                <a:chExt cx="580408" cy="580408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2B49809-20DA-45BB-BAD2-71E80D5B32C2}"/>
                    </a:ext>
                  </a:extLst>
                </p:cNvPr>
                <p:cNvCxnSpPr/>
                <p:nvPr/>
              </p:nvCxnSpPr>
              <p:spPr>
                <a:xfrm flipH="1">
                  <a:off x="3522151" y="2353491"/>
                  <a:ext cx="0" cy="580408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E860337D-8E3F-4FB6-A25E-379E6466A5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22151" y="2353491"/>
                  <a:ext cx="0" cy="580408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1" name="Picture 2" descr="https://azure.microsoft.com/images/page/services/machine-learning-service/machine-learning-service.png">
              <a:extLst>
                <a:ext uri="{FF2B5EF4-FFF2-40B4-BE49-F238E27FC236}">
                  <a16:creationId xmlns:a16="http://schemas.microsoft.com/office/drawing/2014/main" id="{24501347-B680-40AE-92F0-5EA80DC50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40904" y="2671251"/>
              <a:ext cx="687966" cy="687966"/>
            </a:xfrm>
            <a:prstGeom prst="rect">
              <a:avLst/>
            </a:prstGeom>
            <a:solidFill>
              <a:srgbClr val="000000"/>
            </a:solidFill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8A9398C-547A-4EEF-BF8B-A03B62F61AEF}"/>
              </a:ext>
            </a:extLst>
          </p:cNvPr>
          <p:cNvSpPr/>
          <p:nvPr/>
        </p:nvSpPr>
        <p:spPr bwMode="auto">
          <a:xfrm>
            <a:off x="8741710" y="4124357"/>
            <a:ext cx="2043807" cy="538914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30" tIns="143407" rIns="89630" bIns="1434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95556" fontAlgn="base">
              <a:lnSpc>
                <a:spcPct val="90000"/>
              </a:lnSpc>
              <a:spcBef>
                <a:spcPct val="0"/>
              </a:spcBef>
              <a:defRPr/>
            </a:pPr>
            <a:r>
              <a:rPr lang="ko-kr" b="1" dirty="0">
                <a:solidFill>
                  <a:schemeClr val="bg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데이터 과학자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99DAC6-640F-4EE3-BC64-E79368C56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29840" y="5322933"/>
            <a:ext cx="7132320" cy="0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5C2CA85-D49C-4E45-91A5-2FE7868DF799}"/>
              </a:ext>
            </a:extLst>
          </p:cNvPr>
          <p:cNvSpPr txBox="1"/>
          <p:nvPr/>
        </p:nvSpPr>
        <p:spPr>
          <a:xfrm>
            <a:off x="4003194" y="5482534"/>
            <a:ext cx="4185613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ko-kr" sz="2400" dirty="0">
                <a:solidFill>
                  <a:schemeClr val="bg1"/>
                </a:solidFill>
              </a:rPr>
              <a:t>원활한 협업</a:t>
            </a:r>
          </a:p>
        </p:txBody>
      </p:sp>
    </p:spTree>
    <p:extLst>
      <p:ext uri="{BB962C8B-B14F-4D97-AF65-F5344CB8AC3E}">
        <p14:creationId xmlns:p14="http://schemas.microsoft.com/office/powerpoint/2010/main" val="367539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6F90B-5707-46A3-A986-90E3A204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4" y="435824"/>
            <a:ext cx="11351443" cy="443198"/>
          </a:xfrm>
        </p:spPr>
        <p:txBody>
          <a:bodyPr/>
          <a:lstStyle/>
          <a:p>
            <a:r>
              <a:rPr lang="ko-kr" b="1" dirty="0"/>
              <a:t>비즈니스에 획기적인 가치를 제공하는 최신 </a:t>
            </a:r>
            <a:r>
              <a:rPr lang="ko-KR" altLang="en-US" b="1" dirty="0"/>
              <a:t>분석 기능</a:t>
            </a:r>
            <a:r>
              <a:rPr lang="ko-kr" b="1" dirty="0"/>
              <a:t> 플랫폼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4E1F4F-4AD8-41D4-8243-4398D5EB9C4D}"/>
              </a:ext>
            </a:extLst>
          </p:cNvPr>
          <p:cNvSpPr/>
          <p:nvPr/>
        </p:nvSpPr>
        <p:spPr bwMode="auto">
          <a:xfrm>
            <a:off x="1088228" y="4124357"/>
            <a:ext cx="2632133" cy="164691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30" tIns="143407" rIns="89630" bIns="1434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95556" fontAlgn="base">
              <a:spcBef>
                <a:spcPct val="0"/>
              </a:spcBef>
              <a:defRPr/>
            </a:pPr>
            <a:r>
              <a:rPr lang="ko-kr" b="1" dirty="0">
                <a:solidFill>
                  <a:schemeClr val="bg1"/>
                </a:solidFill>
                <a:latin typeface="+mj-lt"/>
              </a:rPr>
              <a:t>강력한 인사이트를 대중화하고 추가 비용 없이도 신속한 쿼리 성능 제공</a:t>
            </a:r>
            <a:endParaRPr lang="en-US" b="1" dirty="0">
              <a:solidFill>
                <a:srgbClr val="FF0000"/>
              </a:solidFill>
              <a:highlight>
                <a:srgbClr val="FFFF00"/>
              </a:highlight>
              <a:latin typeface="+mj-lt"/>
            </a:endParaRPr>
          </a:p>
          <a:p>
            <a:pPr algn="ctr" defTabSz="895556" fontAlgn="base">
              <a:lnSpc>
                <a:spcPct val="90000"/>
              </a:lnSpc>
              <a:spcBef>
                <a:spcPct val="0"/>
              </a:spcBef>
              <a:defRPr/>
            </a:pP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AFF022-5607-4129-AE93-7116AA5F8A53}"/>
              </a:ext>
            </a:extLst>
          </p:cNvPr>
          <p:cNvSpPr/>
          <p:nvPr/>
        </p:nvSpPr>
        <p:spPr bwMode="auto">
          <a:xfrm>
            <a:off x="4758267" y="4124357"/>
            <a:ext cx="2842226" cy="139761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30" tIns="143407" rIns="89630" bIns="1434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895556" fontAlgn="base">
              <a:spcBef>
                <a:spcPct val="0"/>
              </a:spcBef>
              <a:defRPr/>
            </a:pPr>
            <a:r>
              <a:rPr lang="ko-kr" b="1" dirty="0">
                <a:solidFill>
                  <a:schemeClr val="bg1"/>
                </a:solidFill>
                <a:latin typeface="+mj-lt"/>
              </a:rPr>
              <a:t>속도, 보안 및 인사이트 획득 시간 가속화를 지원하는 클라우드 분석을 통해 BI 도구 활용 최대화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C5AED5-D787-489B-ACAD-FCB5D2537A6B}"/>
              </a:ext>
            </a:extLst>
          </p:cNvPr>
          <p:cNvSpPr/>
          <p:nvPr/>
        </p:nvSpPr>
        <p:spPr bwMode="auto">
          <a:xfrm>
            <a:off x="8582215" y="4099205"/>
            <a:ext cx="2927913" cy="139761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30" tIns="143407" rIns="89630" bIns="143407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ko-kr" b="1" dirty="0">
                <a:solidFill>
                  <a:schemeClr val="bg1"/>
                </a:solidFill>
                <a:latin typeface="+mj-lt"/>
              </a:rPr>
              <a:t>차세대 비즈니스 가치를 창출하는 고급 </a:t>
            </a:r>
            <a:r>
              <a:rPr lang="ko-KR" altLang="en-US" b="1" dirty="0">
                <a:solidFill>
                  <a:schemeClr val="bg1"/>
                </a:solidFill>
                <a:latin typeface="+mj-lt"/>
              </a:rPr>
              <a:t>분석 기능</a:t>
            </a:r>
            <a:r>
              <a:rPr lang="ko-kr" b="1" dirty="0">
                <a:solidFill>
                  <a:schemeClr val="bg1"/>
                </a:solidFill>
                <a:latin typeface="+mj-lt"/>
              </a:rPr>
              <a:t> 및 예측 모델으로</a:t>
            </a:r>
            <a:r>
              <a:rPr lang="ko-kr" sz="1800" b="1" dirty="0">
                <a:solidFill>
                  <a:schemeClr val="bg1"/>
                </a:solidFill>
                <a:latin typeface="+mj-lt"/>
              </a:rPr>
              <a:t> 데이터를 인텔리전스로 전환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C88228D-DC69-4145-B782-08CBDD2B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29840" y="6033113"/>
            <a:ext cx="7132320" cy="0"/>
          </a:xfrm>
          <a:prstGeom prst="straightConnector1">
            <a:avLst/>
          </a:prstGeom>
          <a:ln w="19050">
            <a:solidFill>
              <a:schemeClr val="tx2"/>
            </a:solidFill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F04770F-0CE1-47D7-A9BD-B85B1ED5FE4E}"/>
              </a:ext>
            </a:extLst>
          </p:cNvPr>
          <p:cNvSpPr txBox="1"/>
          <p:nvPr/>
        </p:nvSpPr>
        <p:spPr>
          <a:xfrm>
            <a:off x="4003194" y="6192714"/>
            <a:ext cx="4185613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ko-kr" sz="2400" dirty="0">
                <a:solidFill>
                  <a:schemeClr val="bg1"/>
                </a:solidFill>
              </a:rPr>
              <a:t>기본 통합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D770E5D-96B2-4F29-AD2F-2AE3D9DE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78370" y="2289408"/>
            <a:ext cx="1428683" cy="1707406"/>
            <a:chOff x="1678370" y="2289408"/>
            <a:chExt cx="1428683" cy="1707406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B6A2880-06F3-4E09-AD2B-3582321101FC}"/>
                </a:ext>
              </a:extLst>
            </p:cNvPr>
            <p:cNvGrpSpPr/>
            <p:nvPr/>
          </p:nvGrpSpPr>
          <p:grpSpPr>
            <a:xfrm>
              <a:off x="1678370" y="2289408"/>
              <a:ext cx="1428683" cy="1707406"/>
              <a:chOff x="1678370" y="2452688"/>
              <a:chExt cx="1428683" cy="1707406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ED850DD-47FA-496E-9E45-7E053B6BA0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8642" y="4160094"/>
                <a:ext cx="808137" cy="0"/>
              </a:xfrm>
              <a:prstGeom prst="line">
                <a:avLst/>
              </a:prstGeom>
              <a:ln w="31750" cap="rnd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D9FB7298-5AD0-4CA3-A2DD-B19045174B8B}"/>
                  </a:ext>
                </a:extLst>
              </p:cNvPr>
              <p:cNvSpPr/>
              <p:nvPr/>
            </p:nvSpPr>
            <p:spPr bwMode="auto">
              <a:xfrm>
                <a:off x="1678370" y="2452688"/>
                <a:ext cx="1428683" cy="1428681"/>
              </a:xfrm>
              <a:prstGeom prst="ellipse">
                <a:avLst/>
              </a:prstGeom>
              <a:noFill/>
              <a:ln w="19050"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27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528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light"/>
                  <a:cs typeface="Segoe UI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92F7DC0-34BB-4967-AECE-AA5FB35E0428}"/>
                </a:ext>
              </a:extLst>
            </p:cNvPr>
            <p:cNvGrpSpPr/>
            <p:nvPr/>
          </p:nvGrpSpPr>
          <p:grpSpPr>
            <a:xfrm>
              <a:off x="2063130" y="2762451"/>
              <a:ext cx="682976" cy="516335"/>
              <a:chOff x="2851176" y="840527"/>
              <a:chExt cx="3024388" cy="2283410"/>
            </a:xfrm>
          </p:grpSpPr>
          <p:sp>
            <p:nvSpPr>
              <p:cNvPr id="39" name="Freeform: Shape 338">
                <a:extLst>
                  <a:ext uri="{FF2B5EF4-FFF2-40B4-BE49-F238E27FC236}">
                    <a16:creationId xmlns:a16="http://schemas.microsoft.com/office/drawing/2014/main" id="{6C97D7D3-F42E-43A7-BD01-1B2A6FD13F57}"/>
                  </a:ext>
                </a:extLst>
              </p:cNvPr>
              <p:cNvSpPr/>
              <p:nvPr/>
            </p:nvSpPr>
            <p:spPr>
              <a:xfrm>
                <a:off x="2851176" y="840527"/>
                <a:ext cx="3024388" cy="1958289"/>
              </a:xfrm>
              <a:custGeom>
                <a:avLst/>
                <a:gdLst>
                  <a:gd name="connsiteX0" fmla="*/ 61230 w 493108"/>
                  <a:gd name="connsiteY0" fmla="*/ 0 h 319287"/>
                  <a:gd name="connsiteX1" fmla="*/ 431878 w 493108"/>
                  <a:gd name="connsiteY1" fmla="*/ 0 h 319287"/>
                  <a:gd name="connsiteX2" fmla="*/ 493108 w 493108"/>
                  <a:gd name="connsiteY2" fmla="*/ 61230 h 319287"/>
                  <a:gd name="connsiteX3" fmla="*/ 493108 w 493108"/>
                  <a:gd name="connsiteY3" fmla="*/ 258057 h 319287"/>
                  <a:gd name="connsiteX4" fmla="*/ 431878 w 493108"/>
                  <a:gd name="connsiteY4" fmla="*/ 319287 h 319287"/>
                  <a:gd name="connsiteX5" fmla="*/ 425306 w 493108"/>
                  <a:gd name="connsiteY5" fmla="*/ 319287 h 319287"/>
                  <a:gd name="connsiteX6" fmla="*/ 425306 w 493108"/>
                  <a:gd name="connsiteY6" fmla="*/ 298563 h 319287"/>
                  <a:gd name="connsiteX7" fmla="*/ 434307 w 493108"/>
                  <a:gd name="connsiteY7" fmla="*/ 298563 h 319287"/>
                  <a:gd name="connsiteX8" fmla="*/ 474000 w 493108"/>
                  <a:gd name="connsiteY8" fmla="*/ 258870 h 319287"/>
                  <a:gd name="connsiteX9" fmla="*/ 474000 w 493108"/>
                  <a:gd name="connsiteY9" fmla="*/ 59417 h 319287"/>
                  <a:gd name="connsiteX10" fmla="*/ 434307 w 493108"/>
                  <a:gd name="connsiteY10" fmla="*/ 19724 h 319287"/>
                  <a:gd name="connsiteX11" fmla="*/ 60650 w 493108"/>
                  <a:gd name="connsiteY11" fmla="*/ 19724 h 319287"/>
                  <a:gd name="connsiteX12" fmla="*/ 20957 w 493108"/>
                  <a:gd name="connsiteY12" fmla="*/ 59417 h 319287"/>
                  <a:gd name="connsiteX13" fmla="*/ 20957 w 493108"/>
                  <a:gd name="connsiteY13" fmla="*/ 258870 h 319287"/>
                  <a:gd name="connsiteX14" fmla="*/ 60650 w 493108"/>
                  <a:gd name="connsiteY14" fmla="*/ 298563 h 319287"/>
                  <a:gd name="connsiteX15" fmla="*/ 69652 w 493108"/>
                  <a:gd name="connsiteY15" fmla="*/ 298563 h 319287"/>
                  <a:gd name="connsiteX16" fmla="*/ 69652 w 493108"/>
                  <a:gd name="connsiteY16" fmla="*/ 319287 h 319287"/>
                  <a:gd name="connsiteX17" fmla="*/ 61230 w 493108"/>
                  <a:gd name="connsiteY17" fmla="*/ 319287 h 319287"/>
                  <a:gd name="connsiteX18" fmla="*/ 0 w 493108"/>
                  <a:gd name="connsiteY18" fmla="*/ 258057 h 319287"/>
                  <a:gd name="connsiteX19" fmla="*/ 0 w 493108"/>
                  <a:gd name="connsiteY19" fmla="*/ 61230 h 319287"/>
                  <a:gd name="connsiteX20" fmla="*/ 61230 w 493108"/>
                  <a:gd name="connsiteY20" fmla="*/ 0 h 31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3108" h="319287">
                    <a:moveTo>
                      <a:pt x="61230" y="0"/>
                    </a:moveTo>
                    <a:lnTo>
                      <a:pt x="431878" y="0"/>
                    </a:lnTo>
                    <a:cubicBezTo>
                      <a:pt x="465695" y="0"/>
                      <a:pt x="493108" y="27414"/>
                      <a:pt x="493108" y="61230"/>
                    </a:cubicBezTo>
                    <a:lnTo>
                      <a:pt x="493108" y="258057"/>
                    </a:lnTo>
                    <a:cubicBezTo>
                      <a:pt x="493108" y="291874"/>
                      <a:pt x="465695" y="319287"/>
                      <a:pt x="431878" y="319287"/>
                    </a:cubicBezTo>
                    <a:lnTo>
                      <a:pt x="425306" y="319287"/>
                    </a:lnTo>
                    <a:lnTo>
                      <a:pt x="425306" y="298563"/>
                    </a:lnTo>
                    <a:lnTo>
                      <a:pt x="434307" y="298563"/>
                    </a:lnTo>
                    <a:cubicBezTo>
                      <a:pt x="456229" y="298563"/>
                      <a:pt x="474000" y="280792"/>
                      <a:pt x="474000" y="258870"/>
                    </a:cubicBezTo>
                    <a:lnTo>
                      <a:pt x="474000" y="59417"/>
                    </a:lnTo>
                    <a:cubicBezTo>
                      <a:pt x="474000" y="37495"/>
                      <a:pt x="456229" y="19724"/>
                      <a:pt x="434307" y="19724"/>
                    </a:cubicBezTo>
                    <a:lnTo>
                      <a:pt x="60650" y="19724"/>
                    </a:lnTo>
                    <a:cubicBezTo>
                      <a:pt x="38728" y="19724"/>
                      <a:pt x="20957" y="37495"/>
                      <a:pt x="20957" y="59417"/>
                    </a:cubicBezTo>
                    <a:lnTo>
                      <a:pt x="20957" y="258870"/>
                    </a:lnTo>
                    <a:cubicBezTo>
                      <a:pt x="20957" y="280792"/>
                      <a:pt x="38728" y="298563"/>
                      <a:pt x="60650" y="298563"/>
                    </a:cubicBezTo>
                    <a:lnTo>
                      <a:pt x="69652" y="298563"/>
                    </a:lnTo>
                    <a:lnTo>
                      <a:pt x="69652" y="319287"/>
                    </a:lnTo>
                    <a:lnTo>
                      <a:pt x="61230" y="319287"/>
                    </a:lnTo>
                    <a:cubicBezTo>
                      <a:pt x="27414" y="319287"/>
                      <a:pt x="0" y="291874"/>
                      <a:pt x="0" y="258057"/>
                    </a:cubicBezTo>
                    <a:lnTo>
                      <a:pt x="0" y="61230"/>
                    </a:lnTo>
                    <a:cubicBezTo>
                      <a:pt x="0" y="27414"/>
                      <a:pt x="27414" y="0"/>
                      <a:pt x="61230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342900" cap="sq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39">
                <a:extLst>
                  <a:ext uri="{FF2B5EF4-FFF2-40B4-BE49-F238E27FC236}">
                    <a16:creationId xmlns:a16="http://schemas.microsoft.com/office/drawing/2014/main" id="{5A388854-2BCF-4085-9710-3C3E298FA3AB}"/>
                  </a:ext>
                </a:extLst>
              </p:cNvPr>
              <p:cNvSpPr/>
              <p:nvPr/>
            </p:nvSpPr>
            <p:spPr>
              <a:xfrm>
                <a:off x="3382432" y="1335590"/>
                <a:ext cx="1959012" cy="1788347"/>
              </a:xfrm>
              <a:custGeom>
                <a:avLst/>
                <a:gdLst>
                  <a:gd name="connsiteX0" fmla="*/ 169583 w 1959012"/>
                  <a:gd name="connsiteY0" fmla="*/ 1054931 h 1788347"/>
                  <a:gd name="connsiteX1" fmla="*/ 339166 w 1959012"/>
                  <a:gd name="connsiteY1" fmla="*/ 1224514 h 1788347"/>
                  <a:gd name="connsiteX2" fmla="*/ 339166 w 1959012"/>
                  <a:gd name="connsiteY2" fmla="*/ 1618758 h 1788347"/>
                  <a:gd name="connsiteX3" fmla="*/ 169583 w 1959012"/>
                  <a:gd name="connsiteY3" fmla="*/ 1788341 h 1788347"/>
                  <a:gd name="connsiteX4" fmla="*/ 0 w 1959012"/>
                  <a:gd name="connsiteY4" fmla="*/ 1618758 h 1788347"/>
                  <a:gd name="connsiteX5" fmla="*/ 0 w 1959012"/>
                  <a:gd name="connsiteY5" fmla="*/ 1224514 h 1788347"/>
                  <a:gd name="connsiteX6" fmla="*/ 169583 w 1959012"/>
                  <a:gd name="connsiteY6" fmla="*/ 1054931 h 1788347"/>
                  <a:gd name="connsiteX7" fmla="*/ 1255480 w 1959012"/>
                  <a:gd name="connsiteY7" fmla="*/ 692010 h 1788347"/>
                  <a:gd name="connsiteX8" fmla="*/ 1425063 w 1959012"/>
                  <a:gd name="connsiteY8" fmla="*/ 861593 h 1788347"/>
                  <a:gd name="connsiteX9" fmla="*/ 1425063 w 1959012"/>
                  <a:gd name="connsiteY9" fmla="*/ 1618764 h 1788347"/>
                  <a:gd name="connsiteX10" fmla="*/ 1255480 w 1959012"/>
                  <a:gd name="connsiteY10" fmla="*/ 1788347 h 1788347"/>
                  <a:gd name="connsiteX11" fmla="*/ 1085897 w 1959012"/>
                  <a:gd name="connsiteY11" fmla="*/ 1618764 h 1788347"/>
                  <a:gd name="connsiteX12" fmla="*/ 1085897 w 1959012"/>
                  <a:gd name="connsiteY12" fmla="*/ 861593 h 1788347"/>
                  <a:gd name="connsiteX13" fmla="*/ 1255480 w 1959012"/>
                  <a:gd name="connsiteY13" fmla="*/ 692010 h 1788347"/>
                  <a:gd name="connsiteX14" fmla="*/ 712526 w 1959012"/>
                  <a:gd name="connsiteY14" fmla="*/ 438716 h 1788347"/>
                  <a:gd name="connsiteX15" fmla="*/ 882106 w 1959012"/>
                  <a:gd name="connsiteY15" fmla="*/ 608296 h 1788347"/>
                  <a:gd name="connsiteX16" fmla="*/ 882106 w 1959012"/>
                  <a:gd name="connsiteY16" fmla="*/ 1618767 h 1788347"/>
                  <a:gd name="connsiteX17" fmla="*/ 712526 w 1959012"/>
                  <a:gd name="connsiteY17" fmla="*/ 1788347 h 1788347"/>
                  <a:gd name="connsiteX18" fmla="*/ 542946 w 1959012"/>
                  <a:gd name="connsiteY18" fmla="*/ 1618767 h 1788347"/>
                  <a:gd name="connsiteX19" fmla="*/ 542946 w 1959012"/>
                  <a:gd name="connsiteY19" fmla="*/ 608296 h 1788347"/>
                  <a:gd name="connsiteX20" fmla="*/ 712526 w 1959012"/>
                  <a:gd name="connsiteY20" fmla="*/ 438716 h 1788347"/>
                  <a:gd name="connsiteX21" fmla="*/ 1789429 w 1959012"/>
                  <a:gd name="connsiteY21" fmla="*/ 0 h 1788347"/>
                  <a:gd name="connsiteX22" fmla="*/ 1959012 w 1959012"/>
                  <a:gd name="connsiteY22" fmla="*/ 169583 h 1788347"/>
                  <a:gd name="connsiteX23" fmla="*/ 1959012 w 1959012"/>
                  <a:gd name="connsiteY23" fmla="*/ 1618764 h 1788347"/>
                  <a:gd name="connsiteX24" fmla="*/ 1789429 w 1959012"/>
                  <a:gd name="connsiteY24" fmla="*/ 1788347 h 1788347"/>
                  <a:gd name="connsiteX25" fmla="*/ 1619846 w 1959012"/>
                  <a:gd name="connsiteY25" fmla="*/ 1618764 h 1788347"/>
                  <a:gd name="connsiteX26" fmla="*/ 1619846 w 1959012"/>
                  <a:gd name="connsiteY26" fmla="*/ 169583 h 1788347"/>
                  <a:gd name="connsiteX27" fmla="*/ 1789429 w 1959012"/>
                  <a:gd name="connsiteY27" fmla="*/ 0 h 178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59012" h="1788347">
                    <a:moveTo>
                      <a:pt x="169583" y="1054931"/>
                    </a:moveTo>
                    <a:cubicBezTo>
                      <a:pt x="263241" y="1054931"/>
                      <a:pt x="339166" y="1130856"/>
                      <a:pt x="339166" y="1224514"/>
                    </a:cubicBezTo>
                    <a:lnTo>
                      <a:pt x="339166" y="1618758"/>
                    </a:lnTo>
                    <a:cubicBezTo>
                      <a:pt x="339166" y="1712416"/>
                      <a:pt x="263241" y="1788341"/>
                      <a:pt x="169583" y="1788341"/>
                    </a:cubicBezTo>
                    <a:cubicBezTo>
                      <a:pt x="75925" y="1788341"/>
                      <a:pt x="0" y="1712416"/>
                      <a:pt x="0" y="1618758"/>
                    </a:cubicBezTo>
                    <a:lnTo>
                      <a:pt x="0" y="1224514"/>
                    </a:lnTo>
                    <a:cubicBezTo>
                      <a:pt x="0" y="1130856"/>
                      <a:pt x="75925" y="1054931"/>
                      <a:pt x="169583" y="1054931"/>
                    </a:cubicBezTo>
                    <a:close/>
                    <a:moveTo>
                      <a:pt x="1255480" y="692010"/>
                    </a:moveTo>
                    <a:cubicBezTo>
                      <a:pt x="1349138" y="692010"/>
                      <a:pt x="1425063" y="767935"/>
                      <a:pt x="1425063" y="861593"/>
                    </a:cubicBezTo>
                    <a:lnTo>
                      <a:pt x="1425063" y="1618764"/>
                    </a:lnTo>
                    <a:cubicBezTo>
                      <a:pt x="1425063" y="1712422"/>
                      <a:pt x="1349138" y="1788347"/>
                      <a:pt x="1255480" y="1788347"/>
                    </a:cubicBezTo>
                    <a:cubicBezTo>
                      <a:pt x="1161822" y="1788347"/>
                      <a:pt x="1085897" y="1712422"/>
                      <a:pt x="1085897" y="1618764"/>
                    </a:cubicBezTo>
                    <a:lnTo>
                      <a:pt x="1085897" y="861593"/>
                    </a:lnTo>
                    <a:cubicBezTo>
                      <a:pt x="1085897" y="767935"/>
                      <a:pt x="1161822" y="692010"/>
                      <a:pt x="1255480" y="692010"/>
                    </a:cubicBezTo>
                    <a:close/>
                    <a:moveTo>
                      <a:pt x="712526" y="438716"/>
                    </a:moveTo>
                    <a:cubicBezTo>
                      <a:pt x="806182" y="438716"/>
                      <a:pt x="882106" y="514640"/>
                      <a:pt x="882106" y="608296"/>
                    </a:cubicBezTo>
                    <a:lnTo>
                      <a:pt x="882106" y="1618767"/>
                    </a:lnTo>
                    <a:cubicBezTo>
                      <a:pt x="882106" y="1712423"/>
                      <a:pt x="806182" y="1788347"/>
                      <a:pt x="712526" y="1788347"/>
                    </a:cubicBezTo>
                    <a:cubicBezTo>
                      <a:pt x="618870" y="1788347"/>
                      <a:pt x="542946" y="1712423"/>
                      <a:pt x="542946" y="1618767"/>
                    </a:cubicBezTo>
                    <a:lnTo>
                      <a:pt x="542946" y="608296"/>
                    </a:lnTo>
                    <a:cubicBezTo>
                      <a:pt x="542946" y="514640"/>
                      <a:pt x="618870" y="438716"/>
                      <a:pt x="712526" y="438716"/>
                    </a:cubicBezTo>
                    <a:close/>
                    <a:moveTo>
                      <a:pt x="1789429" y="0"/>
                    </a:moveTo>
                    <a:cubicBezTo>
                      <a:pt x="1883087" y="0"/>
                      <a:pt x="1959012" y="75925"/>
                      <a:pt x="1959012" y="169583"/>
                    </a:cubicBezTo>
                    <a:lnTo>
                      <a:pt x="1959012" y="1618764"/>
                    </a:lnTo>
                    <a:cubicBezTo>
                      <a:pt x="1959012" y="1712422"/>
                      <a:pt x="1883087" y="1788347"/>
                      <a:pt x="1789429" y="1788347"/>
                    </a:cubicBezTo>
                    <a:cubicBezTo>
                      <a:pt x="1695771" y="1788347"/>
                      <a:pt x="1619846" y="1712422"/>
                      <a:pt x="1619846" y="1618764"/>
                    </a:cubicBezTo>
                    <a:lnTo>
                      <a:pt x="1619846" y="169583"/>
                    </a:lnTo>
                    <a:cubicBezTo>
                      <a:pt x="1619846" y="75925"/>
                      <a:pt x="1695771" y="0"/>
                      <a:pt x="1789429" y="0"/>
                    </a:cubicBezTo>
                    <a:close/>
                  </a:path>
                </a:pathLst>
              </a:custGeom>
              <a:solidFill>
                <a:srgbClr val="50E6FF"/>
              </a:solidFill>
              <a:ln w="342900" cap="sq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0B4BE4-C138-409B-A1F6-99B667543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74842" y="2289408"/>
            <a:ext cx="2864562" cy="1707406"/>
            <a:chOff x="3974842" y="2289408"/>
            <a:chExt cx="2864562" cy="170740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909FC45-D9EF-4ED0-B290-8A419B386223}"/>
                </a:ext>
              </a:extLst>
            </p:cNvPr>
            <p:cNvGrpSpPr/>
            <p:nvPr/>
          </p:nvGrpSpPr>
          <p:grpSpPr>
            <a:xfrm>
              <a:off x="3974842" y="2289408"/>
              <a:ext cx="2864562" cy="1707406"/>
              <a:chOff x="3974842" y="2452688"/>
              <a:chExt cx="2864562" cy="170740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E3AE126-3FCB-4CDE-9300-D1544BB95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0993" y="4160094"/>
                <a:ext cx="808137" cy="0"/>
              </a:xfrm>
              <a:prstGeom prst="line">
                <a:avLst/>
              </a:prstGeom>
              <a:ln w="31750" cap="rnd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AD77471-6CFD-4494-99AA-B4059091EBC3}"/>
                  </a:ext>
                </a:extLst>
              </p:cNvPr>
              <p:cNvSpPr/>
              <p:nvPr/>
            </p:nvSpPr>
            <p:spPr bwMode="auto">
              <a:xfrm>
                <a:off x="5410721" y="2452688"/>
                <a:ext cx="1428683" cy="1428681"/>
              </a:xfrm>
              <a:prstGeom prst="ellipse">
                <a:avLst/>
              </a:prstGeom>
              <a:noFill/>
              <a:ln w="15875"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27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528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light"/>
                  <a:cs typeface="Segoe UI" pitchFamily="34" charset="0"/>
                </a:endParaRPr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902ADD3F-8B82-4063-8B2F-D8DE5B1DADB5}"/>
                  </a:ext>
                </a:extLst>
              </p:cNvPr>
              <p:cNvGrpSpPr/>
              <p:nvPr/>
            </p:nvGrpSpPr>
            <p:grpSpPr>
              <a:xfrm>
                <a:off x="3974842" y="2994961"/>
                <a:ext cx="447105" cy="447105"/>
                <a:chOff x="3231947" y="2353491"/>
                <a:chExt cx="580408" cy="580408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13E30CD9-D849-409E-9766-F1696825F24B}"/>
                    </a:ext>
                  </a:extLst>
                </p:cNvPr>
                <p:cNvCxnSpPr/>
                <p:nvPr/>
              </p:nvCxnSpPr>
              <p:spPr>
                <a:xfrm flipH="1">
                  <a:off x="3522151" y="2353491"/>
                  <a:ext cx="0" cy="580408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3BEE3194-8EB3-4316-8AE7-5A23870F80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22151" y="2353491"/>
                  <a:ext cx="0" cy="580408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C0858E3E-0EF0-44FD-A04F-83E7BADE89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362" y="2650232"/>
              <a:ext cx="778768" cy="778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170CF6E-4A20-41AF-BBAF-F7D8678B5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33813" y="2289408"/>
            <a:ext cx="2644146" cy="1707406"/>
            <a:chOff x="7833813" y="2289408"/>
            <a:chExt cx="2644146" cy="1707406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BB22103-909C-4F42-8361-395871A9F655}"/>
                </a:ext>
              </a:extLst>
            </p:cNvPr>
            <p:cNvGrpSpPr/>
            <p:nvPr/>
          </p:nvGrpSpPr>
          <p:grpSpPr>
            <a:xfrm>
              <a:off x="7833813" y="2289408"/>
              <a:ext cx="2644146" cy="1707406"/>
              <a:chOff x="7833813" y="2452688"/>
              <a:chExt cx="2644146" cy="1707406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C8CE92E-9EAC-486D-B2C3-509C0827A0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9548" y="4160094"/>
                <a:ext cx="808137" cy="0"/>
              </a:xfrm>
              <a:prstGeom prst="line">
                <a:avLst/>
              </a:prstGeom>
              <a:ln w="31750" cap="rnd">
                <a:solidFill>
                  <a:schemeClr val="tx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D31D28D-F628-4712-B298-7C9A9BE82A1A}"/>
                  </a:ext>
                </a:extLst>
              </p:cNvPr>
              <p:cNvSpPr/>
              <p:nvPr/>
            </p:nvSpPr>
            <p:spPr bwMode="auto">
              <a:xfrm>
                <a:off x="9049276" y="2452688"/>
                <a:ext cx="1428683" cy="1428681"/>
              </a:xfrm>
              <a:prstGeom prst="ellipse">
                <a:avLst/>
              </a:prstGeom>
              <a:noFill/>
              <a:ln w="15875">
                <a:solidFill>
                  <a:srgbClr val="0078D7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59" tIns="143407" rIns="179259" bIns="143407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27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528" b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light"/>
                  <a:cs typeface="Segoe UI" pitchFamily="34" charset="0"/>
                </a:endParaRPr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A6D88A9-E1B3-45CF-BC6C-6DB97BE744E7}"/>
                  </a:ext>
                </a:extLst>
              </p:cNvPr>
              <p:cNvGrpSpPr/>
              <p:nvPr/>
            </p:nvGrpSpPr>
            <p:grpSpPr>
              <a:xfrm>
                <a:off x="7833813" y="2994961"/>
                <a:ext cx="447105" cy="447105"/>
                <a:chOff x="3231947" y="2353491"/>
                <a:chExt cx="580408" cy="580408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E514710B-EC55-4363-B774-200E194F5743}"/>
                    </a:ext>
                  </a:extLst>
                </p:cNvPr>
                <p:cNvCxnSpPr/>
                <p:nvPr/>
              </p:nvCxnSpPr>
              <p:spPr>
                <a:xfrm flipH="1">
                  <a:off x="3522151" y="2353491"/>
                  <a:ext cx="0" cy="580408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6B819A38-BB9F-4570-A4B2-BADF4C5317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3522151" y="2353491"/>
                  <a:ext cx="0" cy="580408"/>
                </a:xfrm>
                <a:prstGeom prst="line">
                  <a:avLst/>
                </a:prstGeom>
                <a:ln w="38100" cap="rnd">
                  <a:solidFill>
                    <a:schemeClr val="accent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3" name="Picture 2" descr="https://azure.microsoft.com/images/page/services/machine-learning-service/machine-learning-service.png">
              <a:extLst>
                <a:ext uri="{FF2B5EF4-FFF2-40B4-BE49-F238E27FC236}">
                  <a16:creationId xmlns:a16="http://schemas.microsoft.com/office/drawing/2014/main" id="{A2EFE3C6-5D57-43FA-8D4D-AB23216C8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440904" y="2671251"/>
              <a:ext cx="687966" cy="687966"/>
            </a:xfrm>
            <a:prstGeom prst="rect">
              <a:avLst/>
            </a:prstGeom>
            <a:solidFill>
              <a:srgbClr val="000000"/>
            </a:solidFill>
          </p:spPr>
        </p:pic>
      </p:grpSp>
    </p:spTree>
    <p:extLst>
      <p:ext uri="{BB962C8B-B14F-4D97-AF65-F5344CB8AC3E}">
        <p14:creationId xmlns:p14="http://schemas.microsoft.com/office/powerpoint/2010/main" val="2969237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77FBDF5-55B3-4E5B-A769-84A37F0C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b="1" dirty="0">
                <a:solidFill>
                  <a:srgbClr val="50E6FF"/>
                </a:solidFill>
              </a:rPr>
              <a:t>Microsoft Azure는 AI, BI 및 </a:t>
            </a:r>
            <a:r>
              <a:rPr lang="ko-KR" altLang="en-US" b="1" dirty="0">
                <a:solidFill>
                  <a:srgbClr val="50E6FF"/>
                </a:solidFill>
              </a:rPr>
              <a:t>분석 기능</a:t>
            </a:r>
            <a:r>
              <a:rPr lang="ko-kr" b="1" dirty="0">
                <a:solidFill>
                  <a:srgbClr val="50E6FF"/>
                </a:solidFill>
              </a:rPr>
              <a:t>을 통합하여 인사이트 획득 시간을 단축하는 유일한 클라우드 공급자입니다. 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B8590EF-EC6D-4FD7-8A6B-8FE08C7DF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46790" y="2440853"/>
            <a:ext cx="3903646" cy="1485893"/>
            <a:chOff x="1621490" y="2508304"/>
            <a:chExt cx="8802663" cy="3350666"/>
          </a:xfrm>
          <a:noFill/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EDE0695-776C-4F86-A8E7-DD0298B0C4B7}"/>
                </a:ext>
              </a:extLst>
            </p:cNvPr>
            <p:cNvSpPr/>
            <p:nvPr/>
          </p:nvSpPr>
          <p:spPr bwMode="auto">
            <a:xfrm>
              <a:off x="1621490" y="2508304"/>
              <a:ext cx="5461298" cy="3350666"/>
            </a:xfrm>
            <a:custGeom>
              <a:avLst/>
              <a:gdLst>
                <a:gd name="connsiteX0" fmla="*/ 0 w 5461298"/>
                <a:gd name="connsiteY0" fmla="*/ 0 h 3350666"/>
                <a:gd name="connsiteX1" fmla="*/ 4328154 w 5461298"/>
                <a:gd name="connsiteY1" fmla="*/ 0 h 3350666"/>
                <a:gd name="connsiteX2" fmla="*/ 4328154 w 5461298"/>
                <a:gd name="connsiteY2" fmla="*/ 1522766 h 3350666"/>
                <a:gd name="connsiteX3" fmla="*/ 4350139 w 5461298"/>
                <a:gd name="connsiteY3" fmla="*/ 1530424 h 3350666"/>
                <a:gd name="connsiteX4" fmla="*/ 4395493 w 5461298"/>
                <a:gd name="connsiteY4" fmla="*/ 1530424 h 3350666"/>
                <a:gd name="connsiteX5" fmla="*/ 4418169 w 5461298"/>
                <a:gd name="connsiteY5" fmla="*/ 1530424 h 3350666"/>
                <a:gd name="connsiteX6" fmla="*/ 4576906 w 5461298"/>
                <a:gd name="connsiteY6" fmla="*/ 1417207 h 3350666"/>
                <a:gd name="connsiteX7" fmla="*/ 4962411 w 5461298"/>
                <a:gd name="connsiteY7" fmla="*/ 1213417 h 3350666"/>
                <a:gd name="connsiteX8" fmla="*/ 5461298 w 5461298"/>
                <a:gd name="connsiteY8" fmla="*/ 1756858 h 3350666"/>
                <a:gd name="connsiteX9" fmla="*/ 4962411 w 5461298"/>
                <a:gd name="connsiteY9" fmla="*/ 2300298 h 3350666"/>
                <a:gd name="connsiteX10" fmla="*/ 4576906 w 5461298"/>
                <a:gd name="connsiteY10" fmla="*/ 2096509 h 3350666"/>
                <a:gd name="connsiteX11" fmla="*/ 4395493 w 5461298"/>
                <a:gd name="connsiteY11" fmla="*/ 2005935 h 3350666"/>
                <a:gd name="connsiteX12" fmla="*/ 4328154 w 5461298"/>
                <a:gd name="connsiteY12" fmla="*/ 2005935 h 3350666"/>
                <a:gd name="connsiteX13" fmla="*/ 4328154 w 5461298"/>
                <a:gd name="connsiteY13" fmla="*/ 3350666 h 3350666"/>
                <a:gd name="connsiteX14" fmla="*/ 0 w 5461298"/>
                <a:gd name="connsiteY14" fmla="*/ 3350666 h 335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61298" h="3350666">
                  <a:moveTo>
                    <a:pt x="0" y="0"/>
                  </a:moveTo>
                  <a:lnTo>
                    <a:pt x="4328154" y="0"/>
                  </a:lnTo>
                  <a:lnTo>
                    <a:pt x="4328154" y="1522766"/>
                  </a:lnTo>
                  <a:lnTo>
                    <a:pt x="4350139" y="1530424"/>
                  </a:lnTo>
                  <a:cubicBezTo>
                    <a:pt x="4350139" y="1530424"/>
                    <a:pt x="4395493" y="1530424"/>
                    <a:pt x="4395493" y="1530424"/>
                  </a:cubicBezTo>
                  <a:cubicBezTo>
                    <a:pt x="4395493" y="1530424"/>
                    <a:pt x="4395493" y="1530424"/>
                    <a:pt x="4418169" y="1530424"/>
                  </a:cubicBezTo>
                  <a:cubicBezTo>
                    <a:pt x="4486199" y="1530424"/>
                    <a:pt x="4576906" y="1417207"/>
                    <a:pt x="4576906" y="1417207"/>
                  </a:cubicBezTo>
                  <a:cubicBezTo>
                    <a:pt x="4667612" y="1281347"/>
                    <a:pt x="4803673" y="1213417"/>
                    <a:pt x="4962411" y="1213417"/>
                  </a:cubicBezTo>
                  <a:cubicBezTo>
                    <a:pt x="5234530" y="1213417"/>
                    <a:pt x="5461298" y="1462494"/>
                    <a:pt x="5461298" y="1756858"/>
                  </a:cubicBezTo>
                  <a:cubicBezTo>
                    <a:pt x="5461298" y="2051221"/>
                    <a:pt x="5234530" y="2300298"/>
                    <a:pt x="4962411" y="2300298"/>
                  </a:cubicBezTo>
                  <a:cubicBezTo>
                    <a:pt x="4803673" y="2300298"/>
                    <a:pt x="4667612" y="2232369"/>
                    <a:pt x="4576906" y="2096509"/>
                  </a:cubicBezTo>
                  <a:cubicBezTo>
                    <a:pt x="4531552" y="2073866"/>
                    <a:pt x="4463522" y="2005935"/>
                    <a:pt x="4395493" y="2005935"/>
                  </a:cubicBezTo>
                  <a:lnTo>
                    <a:pt x="4328154" y="2005935"/>
                  </a:lnTo>
                  <a:lnTo>
                    <a:pt x="4328154" y="3350666"/>
                  </a:lnTo>
                  <a:lnTo>
                    <a:pt x="0" y="3350666"/>
                  </a:lnTo>
                  <a:close/>
                </a:path>
              </a:pathLst>
            </a:custGeom>
            <a:grpFill/>
            <a:ln w="12700" cap="rnd">
              <a:noFill/>
              <a:miter lim="800000"/>
              <a:headEnd/>
              <a:tailEnd/>
            </a:ln>
            <a:effectLst>
              <a:outerShdw blurRad="254000" algn="tl" rotWithShape="0">
                <a:srgbClr val="0078D4">
                  <a:alpha val="70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37B39E1-36C2-4D5B-9A41-FAD9412DA798}"/>
                </a:ext>
              </a:extLst>
            </p:cNvPr>
            <p:cNvSpPr/>
            <p:nvPr/>
          </p:nvSpPr>
          <p:spPr bwMode="auto">
            <a:xfrm>
              <a:off x="6095999" y="2508304"/>
              <a:ext cx="4328154" cy="3350666"/>
            </a:xfrm>
            <a:custGeom>
              <a:avLst/>
              <a:gdLst>
                <a:gd name="connsiteX0" fmla="*/ 0 w 4328154"/>
                <a:gd name="connsiteY0" fmla="*/ 0 h 3350666"/>
                <a:gd name="connsiteX1" fmla="*/ 4328154 w 4328154"/>
                <a:gd name="connsiteY1" fmla="*/ 0 h 3350666"/>
                <a:gd name="connsiteX2" fmla="*/ 4328154 w 4328154"/>
                <a:gd name="connsiteY2" fmla="*/ 3350666 h 3350666"/>
                <a:gd name="connsiteX3" fmla="*/ 0 w 4328154"/>
                <a:gd name="connsiteY3" fmla="*/ 3350666 h 3350666"/>
                <a:gd name="connsiteX4" fmla="*/ 0 w 4328154"/>
                <a:gd name="connsiteY4" fmla="*/ 2133297 h 3350666"/>
                <a:gd name="connsiteX5" fmla="*/ 27743 w 4328154"/>
                <a:gd name="connsiteY5" fmla="*/ 2150642 h 3350666"/>
                <a:gd name="connsiteX6" fmla="*/ 483435 w 4328154"/>
                <a:gd name="connsiteY6" fmla="*/ 2391535 h 3350666"/>
                <a:gd name="connsiteX7" fmla="*/ 1073154 w 4328154"/>
                <a:gd name="connsiteY7" fmla="*/ 1749152 h 3350666"/>
                <a:gd name="connsiteX8" fmla="*/ 483435 w 4328154"/>
                <a:gd name="connsiteY8" fmla="*/ 1106769 h 3350666"/>
                <a:gd name="connsiteX9" fmla="*/ 27743 w 4328154"/>
                <a:gd name="connsiteY9" fmla="*/ 1347662 h 3350666"/>
                <a:gd name="connsiteX10" fmla="*/ 9733 w 4328154"/>
                <a:gd name="connsiteY10" fmla="*/ 1368573 h 3350666"/>
                <a:gd name="connsiteX11" fmla="*/ 0 w 4328154"/>
                <a:gd name="connsiteY11" fmla="*/ 1378381 h 335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28154" h="3350666">
                  <a:moveTo>
                    <a:pt x="0" y="0"/>
                  </a:moveTo>
                  <a:lnTo>
                    <a:pt x="4328154" y="0"/>
                  </a:lnTo>
                  <a:lnTo>
                    <a:pt x="4328154" y="3350666"/>
                  </a:lnTo>
                  <a:lnTo>
                    <a:pt x="0" y="3350666"/>
                  </a:lnTo>
                  <a:lnTo>
                    <a:pt x="0" y="2133297"/>
                  </a:lnTo>
                  <a:lnTo>
                    <a:pt x="27743" y="2150642"/>
                  </a:lnTo>
                  <a:cubicBezTo>
                    <a:pt x="134964" y="2311238"/>
                    <a:pt x="295797" y="2391535"/>
                    <a:pt x="483435" y="2391535"/>
                  </a:cubicBezTo>
                  <a:cubicBezTo>
                    <a:pt x="805099" y="2391535"/>
                    <a:pt x="1073154" y="2097109"/>
                    <a:pt x="1073154" y="1749152"/>
                  </a:cubicBezTo>
                  <a:cubicBezTo>
                    <a:pt x="1073154" y="1401195"/>
                    <a:pt x="805099" y="1106769"/>
                    <a:pt x="483435" y="1106769"/>
                  </a:cubicBezTo>
                  <a:cubicBezTo>
                    <a:pt x="295797" y="1106769"/>
                    <a:pt x="134964" y="1187066"/>
                    <a:pt x="27743" y="1347662"/>
                  </a:cubicBezTo>
                  <a:cubicBezTo>
                    <a:pt x="27743" y="1347662"/>
                    <a:pt x="21041" y="1356027"/>
                    <a:pt x="9733" y="1368573"/>
                  </a:cubicBezTo>
                  <a:lnTo>
                    <a:pt x="0" y="1378381"/>
                  </a:lnTo>
                  <a:close/>
                </a:path>
              </a:pathLst>
            </a:custGeom>
            <a:grpFill/>
            <a:ln w="12700" cap="rnd">
              <a:noFill/>
              <a:miter lim="800000"/>
              <a:headEnd/>
              <a:tailEnd/>
            </a:ln>
            <a:effectLst>
              <a:outerShdw blurRad="254000" algn="tl" rotWithShape="0">
                <a:srgbClr val="0078D4">
                  <a:alpha val="70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>
                <a:defRPr/>
              </a:pPr>
              <a:endParaRPr lang="en-US" ker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07" name="3">
            <a:extLst>
              <a:ext uri="{FF2B5EF4-FFF2-40B4-BE49-F238E27FC236}">
                <a16:creationId xmlns:a16="http://schemas.microsoft.com/office/drawing/2014/main" id="{4CCE43F4-4223-45EB-830B-6DBF58EE8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520237" y="2008213"/>
            <a:ext cx="7443216" cy="2430155"/>
          </a:xfrm>
          <a:prstGeom prst="rect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t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 Semibold"/>
              <a:cs typeface="Segoe UI" panose="020B0502040204020203" pitchFamily="34" charset="0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latin typeface="Segoe UI Semibold"/>
              <a:cs typeface="Segoe UI" panose="020B0502040204020203" pitchFamily="34" charset="0"/>
            </a:endParaRPr>
          </a:p>
        </p:txBody>
      </p:sp>
      <p:sp>
        <p:nvSpPr>
          <p:cNvPr id="108" name="2">
            <a:extLst>
              <a:ext uri="{FF2B5EF4-FFF2-40B4-BE49-F238E27FC236}">
                <a16:creationId xmlns:a16="http://schemas.microsoft.com/office/drawing/2014/main" id="{7CB43FB3-A0E5-4E3E-9838-F3533DA1B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520237" y="2017357"/>
            <a:ext cx="7443216" cy="2430155"/>
          </a:xfrm>
          <a:prstGeom prst="rect">
            <a:avLst/>
          </a:prstGeom>
          <a:noFill/>
          <a:ln w="12700" cap="rnd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rtlCol="0" anchor="t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 Semibold"/>
              <a:cs typeface="Segoe UI" panose="020B0502040204020203" pitchFamily="34" charset="0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latin typeface="Segoe UI Semibold"/>
              <a:cs typeface="Segoe UI" panose="020B0502040204020203" pitchFamily="34" charset="0"/>
            </a:endParaRPr>
          </a:p>
        </p:txBody>
      </p:sp>
      <p:sp>
        <p:nvSpPr>
          <p:cNvPr id="109" name="1">
            <a:extLst>
              <a:ext uri="{FF2B5EF4-FFF2-40B4-BE49-F238E27FC236}">
                <a16:creationId xmlns:a16="http://schemas.microsoft.com/office/drawing/2014/main" id="{417DECA5-4A97-4D58-91B7-676F47999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475818" y="2017294"/>
            <a:ext cx="7507224" cy="2500621"/>
          </a:xfrm>
          <a:prstGeom prst="rect">
            <a:avLst/>
          </a:prstGeom>
          <a:solidFill>
            <a:srgbClr val="000000"/>
          </a:solidFill>
          <a:ln w="12700" cap="rnd">
            <a:solidFill>
              <a:srgbClr val="000000"/>
            </a:solidFill>
            <a:miter lim="800000"/>
            <a:headEnd/>
            <a:tailEnd/>
          </a:ln>
          <a:effectLst>
            <a:outerShdw blurRad="254000" algn="tl" rotWithShape="0">
              <a:srgbClr val="0078D4">
                <a:alpha val="70000"/>
              </a:srgbClr>
            </a:outerShdw>
          </a:effectLst>
        </p:spPr>
        <p:txBody>
          <a:bodyPr wrap="none" rtlCol="0" anchor="t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 Semibold"/>
              <a:cs typeface="Segoe UI" panose="020B0502040204020203" pitchFamily="34" charset="0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latin typeface="Segoe UI Semibold"/>
              <a:cs typeface="Segoe UI" panose="020B0502040204020203" pitchFamily="34" charset="0"/>
            </a:endParaRPr>
          </a:p>
        </p:txBody>
      </p:sp>
      <p:sp>
        <p:nvSpPr>
          <p:cNvPr id="110" name="4">
            <a:extLst>
              <a:ext uri="{FF2B5EF4-FFF2-40B4-BE49-F238E27FC236}">
                <a16:creationId xmlns:a16="http://schemas.microsoft.com/office/drawing/2014/main" id="{0BA1002C-DF4F-450C-97F3-52AAF721D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475817" y="4475085"/>
            <a:ext cx="7507224" cy="1616271"/>
          </a:xfrm>
          <a:prstGeom prst="rect">
            <a:avLst/>
          </a:prstGeom>
          <a:solidFill>
            <a:srgbClr val="000000"/>
          </a:solidFill>
          <a:ln w="12700" cap="rnd">
            <a:solidFill>
              <a:srgbClr val="000000"/>
            </a:solidFill>
            <a:miter lim="800000"/>
            <a:headEnd/>
            <a:tailEnd/>
          </a:ln>
          <a:effectLst>
            <a:outerShdw blurRad="254000" algn="tl" rotWithShape="0">
              <a:srgbClr val="0078D4">
                <a:alpha val="70000"/>
              </a:srgbClr>
            </a:outerShdw>
          </a:effectLst>
        </p:spPr>
        <p:txBody>
          <a:bodyPr wrap="none" rtlCol="0" anchor="t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Segoe UI Semibold"/>
              <a:cs typeface="Segoe UI" panose="020B0502040204020203" pitchFamily="34" charset="0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latin typeface="Segoe UI Semibold"/>
              <a:cs typeface="Segoe UI" panose="020B0502040204020203" pitchFamily="34" charset="0"/>
            </a:endParaRPr>
          </a:p>
        </p:txBody>
      </p:sp>
      <p:grpSp>
        <p:nvGrpSpPr>
          <p:cNvPr id="111" name="Group 110" descr="오른쪽 화살표가 있는 목록: 사내 데이터센터(on-Premises) 데이터, 클라우드 데이터, 디바이스 데이터, SaaS 데이터">
            <a:extLst>
              <a:ext uri="{FF2B5EF4-FFF2-40B4-BE49-F238E27FC236}">
                <a16:creationId xmlns:a16="http://schemas.microsoft.com/office/drawing/2014/main" id="{B832368C-666A-4A78-8548-E72CD78721D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426424" y="2775152"/>
            <a:ext cx="2256076" cy="2298750"/>
            <a:chOff x="1110841" y="2775152"/>
            <a:chExt cx="2635604" cy="2298750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3C61A04-3C47-4323-87AE-6E84673D14EC}"/>
                </a:ext>
              </a:extLst>
            </p:cNvPr>
            <p:cNvSpPr/>
            <p:nvPr/>
          </p:nvSpPr>
          <p:spPr bwMode="auto">
            <a:xfrm>
              <a:off x="1240843" y="3331670"/>
              <a:ext cx="2045425" cy="4584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클라우드 데이터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B4850EDC-CE85-41B9-BBB4-6ED7F05448ED}"/>
                </a:ext>
              </a:extLst>
            </p:cNvPr>
            <p:cNvSpPr/>
            <p:nvPr/>
          </p:nvSpPr>
          <p:spPr bwMode="auto">
            <a:xfrm>
              <a:off x="1240842" y="4615417"/>
              <a:ext cx="2045425" cy="4584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SaaS 데이터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EBCB795-17D1-4B5C-8217-ACA2D1E75F5F}"/>
                </a:ext>
              </a:extLst>
            </p:cNvPr>
            <p:cNvSpPr/>
            <p:nvPr/>
          </p:nvSpPr>
          <p:spPr bwMode="auto">
            <a:xfrm>
              <a:off x="1110841" y="2775152"/>
              <a:ext cx="2175427" cy="37312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r" defTabSz="932742">
                <a:spcAft>
                  <a:spcPts val="400"/>
                </a:spcAft>
                <a:defRPr/>
              </a:pPr>
              <a:r>
                <a:rPr lang="ko-KR" altLang="en-US" sz="1600" b="1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bold"/>
                  <a:cs typeface="Segoe UI" pitchFamily="34" charset="0"/>
                </a:rPr>
                <a:t>온</a:t>
              </a:r>
              <a:r>
                <a:rPr lang="en-US" altLang="ko-KR" sz="1600" b="1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bold"/>
                  <a:cs typeface="Segoe UI" pitchFamily="34" charset="0"/>
                </a:rPr>
                <a:t>-</a:t>
              </a:r>
              <a:r>
                <a:rPr lang="ko-KR" altLang="en-US" sz="1600" b="1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bold"/>
                  <a:cs typeface="Segoe UI" pitchFamily="34" charset="0"/>
                </a:rPr>
                <a:t>프레미스 데이터</a:t>
              </a:r>
              <a:endParaRPr kumimoji="0" lang="ko-kr" sz="16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 Semibold"/>
                <a:ea typeface="+mn-ea"/>
                <a:cs typeface="Segoe UI" pitchFamily="34" charset="0"/>
              </a:endParaRPr>
            </a:p>
          </p:txBody>
        </p:sp>
        <p:sp>
          <p:nvSpPr>
            <p:cNvPr id="117" name="Rectangle 11" descr="Arrows pointing right">
              <a:extLst>
                <a:ext uri="{FF2B5EF4-FFF2-40B4-BE49-F238E27FC236}">
                  <a16:creationId xmlns:a16="http://schemas.microsoft.com/office/drawing/2014/main" id="{62118584-704F-4D3F-B70B-BC109B4F3A0F}"/>
                </a:ext>
              </a:extLst>
            </p:cNvPr>
            <p:cNvSpPr/>
            <p:nvPr/>
          </p:nvSpPr>
          <p:spPr bwMode="auto">
            <a:xfrm rot="5400000">
              <a:off x="2263483" y="3809029"/>
              <a:ext cx="1905174" cy="145640"/>
            </a:xfrm>
            <a:custGeom>
              <a:avLst/>
              <a:gdLst>
                <a:gd name="connsiteX0" fmla="*/ 0 w 510540"/>
                <a:gd name="connsiteY0" fmla="*/ 0 h 4404360"/>
                <a:gd name="connsiteX1" fmla="*/ 510540 w 510540"/>
                <a:gd name="connsiteY1" fmla="*/ 0 h 4404360"/>
                <a:gd name="connsiteX2" fmla="*/ 510540 w 510540"/>
                <a:gd name="connsiteY2" fmla="*/ 4404360 h 4404360"/>
                <a:gd name="connsiteX3" fmla="*/ 0 w 510540"/>
                <a:gd name="connsiteY3" fmla="*/ 4404360 h 4404360"/>
                <a:gd name="connsiteX4" fmla="*/ 0 w 510540"/>
                <a:gd name="connsiteY4" fmla="*/ 0 h 4404360"/>
                <a:gd name="connsiteX0" fmla="*/ 0 w 510540"/>
                <a:gd name="connsiteY0" fmla="*/ 4404360 h 4495800"/>
                <a:gd name="connsiteX1" fmla="*/ 0 w 510540"/>
                <a:gd name="connsiteY1" fmla="*/ 0 h 4495800"/>
                <a:gd name="connsiteX2" fmla="*/ 510540 w 510540"/>
                <a:gd name="connsiteY2" fmla="*/ 0 h 4495800"/>
                <a:gd name="connsiteX3" fmla="*/ 510540 w 510540"/>
                <a:gd name="connsiteY3" fmla="*/ 4404360 h 4495800"/>
                <a:gd name="connsiteX4" fmla="*/ 91440 w 510540"/>
                <a:gd name="connsiteY4" fmla="*/ 4495800 h 4495800"/>
                <a:gd name="connsiteX0" fmla="*/ 0 w 510540"/>
                <a:gd name="connsiteY0" fmla="*/ 4404360 h 4404360"/>
                <a:gd name="connsiteX1" fmla="*/ 0 w 510540"/>
                <a:gd name="connsiteY1" fmla="*/ 0 h 4404360"/>
                <a:gd name="connsiteX2" fmla="*/ 510540 w 510540"/>
                <a:gd name="connsiteY2" fmla="*/ 0 h 4404360"/>
                <a:gd name="connsiteX3" fmla="*/ 510540 w 510540"/>
                <a:gd name="connsiteY3" fmla="*/ 4404360 h 440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0540" h="4404360">
                  <a:moveTo>
                    <a:pt x="0" y="4404360"/>
                  </a:moveTo>
                  <a:lnTo>
                    <a:pt x="0" y="0"/>
                  </a:lnTo>
                  <a:lnTo>
                    <a:pt x="510540" y="0"/>
                  </a:lnTo>
                  <a:lnTo>
                    <a:pt x="510540" y="4404360"/>
                  </a:lnTo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B263679-71F6-491E-AD61-437FC4BCEB72}"/>
                </a:ext>
              </a:extLst>
            </p:cNvPr>
            <p:cNvCxnSpPr>
              <a:cxnSpLocks/>
            </p:cNvCxnSpPr>
            <p:nvPr/>
          </p:nvCxnSpPr>
          <p:spPr>
            <a:xfrm>
              <a:off x="3278981" y="3881849"/>
              <a:ext cx="467464" cy="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sp>
          <p:nvSpPr>
            <p:cNvPr id="119" name="Rectangle 20">
              <a:extLst>
                <a:ext uri="{FF2B5EF4-FFF2-40B4-BE49-F238E27FC236}">
                  <a16:creationId xmlns:a16="http://schemas.microsoft.com/office/drawing/2014/main" id="{41C7A407-5F1C-4687-A173-60D4FF2A8975}"/>
                </a:ext>
              </a:extLst>
            </p:cNvPr>
            <p:cNvSpPr/>
            <p:nvPr/>
          </p:nvSpPr>
          <p:spPr bwMode="auto">
            <a:xfrm rot="8100000">
              <a:off x="3625880" y="3838800"/>
              <a:ext cx="101924" cy="101924"/>
            </a:xfrm>
            <a:custGeom>
              <a:avLst/>
              <a:gdLst>
                <a:gd name="connsiteX0" fmla="*/ 0 w 485775"/>
                <a:gd name="connsiteY0" fmla="*/ 0 h 485775"/>
                <a:gd name="connsiteX1" fmla="*/ 485775 w 485775"/>
                <a:gd name="connsiteY1" fmla="*/ 0 h 485775"/>
                <a:gd name="connsiteX2" fmla="*/ 485775 w 485775"/>
                <a:gd name="connsiteY2" fmla="*/ 485775 h 485775"/>
                <a:gd name="connsiteX3" fmla="*/ 0 w 485775"/>
                <a:gd name="connsiteY3" fmla="*/ 485775 h 485775"/>
                <a:gd name="connsiteX4" fmla="*/ 0 w 485775"/>
                <a:gd name="connsiteY4" fmla="*/ 0 h 485775"/>
                <a:gd name="connsiteX0" fmla="*/ 485775 w 577215"/>
                <a:gd name="connsiteY0" fmla="*/ 485775 h 577215"/>
                <a:gd name="connsiteX1" fmla="*/ 0 w 577215"/>
                <a:gd name="connsiteY1" fmla="*/ 485775 h 577215"/>
                <a:gd name="connsiteX2" fmla="*/ 0 w 577215"/>
                <a:gd name="connsiteY2" fmla="*/ 0 h 577215"/>
                <a:gd name="connsiteX3" fmla="*/ 485775 w 577215"/>
                <a:gd name="connsiteY3" fmla="*/ 0 h 577215"/>
                <a:gd name="connsiteX4" fmla="*/ 577215 w 577215"/>
                <a:gd name="connsiteY4" fmla="*/ 577215 h 577215"/>
                <a:gd name="connsiteX0" fmla="*/ 485775 w 485775"/>
                <a:gd name="connsiteY0" fmla="*/ 485775 h 485775"/>
                <a:gd name="connsiteX1" fmla="*/ 0 w 485775"/>
                <a:gd name="connsiteY1" fmla="*/ 485775 h 485775"/>
                <a:gd name="connsiteX2" fmla="*/ 0 w 485775"/>
                <a:gd name="connsiteY2" fmla="*/ 0 h 485775"/>
                <a:gd name="connsiteX3" fmla="*/ 485775 w 485775"/>
                <a:gd name="connsiteY3" fmla="*/ 0 h 485775"/>
                <a:gd name="connsiteX0" fmla="*/ 0 w 485775"/>
                <a:gd name="connsiteY0" fmla="*/ 485775 h 485775"/>
                <a:gd name="connsiteX1" fmla="*/ 0 w 485775"/>
                <a:gd name="connsiteY1" fmla="*/ 0 h 485775"/>
                <a:gd name="connsiteX2" fmla="*/ 485775 w 485775"/>
                <a:gd name="connsiteY2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775" h="485775">
                  <a:moveTo>
                    <a:pt x="0" y="485775"/>
                  </a:moveTo>
                  <a:lnTo>
                    <a:pt x="0" y="0"/>
                  </a:lnTo>
                  <a:lnTo>
                    <a:pt x="485775" y="0"/>
                  </a:lnTo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59F32F4-66F3-462D-A507-98DA0D246187}"/>
                </a:ext>
              </a:extLst>
            </p:cNvPr>
            <p:cNvSpPr/>
            <p:nvPr/>
          </p:nvSpPr>
          <p:spPr bwMode="auto">
            <a:xfrm>
              <a:off x="1435655" y="3973544"/>
              <a:ext cx="1850612" cy="45848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3274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디바이스 데이터</a:t>
              </a:r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A3066572-63E3-4DC4-8842-26146109E990}"/>
                </a:ext>
              </a:extLst>
            </p:cNvPr>
            <p:cNvGrpSpPr/>
            <p:nvPr/>
          </p:nvGrpSpPr>
          <p:grpSpPr>
            <a:xfrm>
              <a:off x="3157538" y="3560912"/>
              <a:ext cx="134937" cy="641874"/>
              <a:chOff x="3157538" y="3560912"/>
              <a:chExt cx="117419" cy="641874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DC9D367-F0BA-4CED-BA86-FF3DD917EF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7538" y="3560912"/>
                <a:ext cx="11741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D18C984-FADF-4651-871D-42B4DFC16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7538" y="4202786"/>
                <a:ext cx="11741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143" name="Picture 142" descr="Azure Synapse Analytics 로고">
            <a:extLst>
              <a:ext uri="{FF2B5EF4-FFF2-40B4-BE49-F238E27FC236}">
                <a16:creationId xmlns:a16="http://schemas.microsoft.com/office/drawing/2014/main" id="{BAE8BEBB-6C82-4F64-9E1A-45C6CED86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069" y="2308502"/>
            <a:ext cx="1367572" cy="1367572"/>
          </a:xfrm>
          <a:prstGeom prst="rect">
            <a:avLst/>
          </a:prstGeom>
        </p:spPr>
      </p:pic>
      <p:sp>
        <p:nvSpPr>
          <p:cNvPr id="126" name="Synapse Analytics">
            <a:extLst>
              <a:ext uri="{FF2B5EF4-FFF2-40B4-BE49-F238E27FC236}">
                <a16:creationId xmlns:a16="http://schemas.microsoft.com/office/drawing/2014/main" id="{08B7B10C-5FF4-4F72-A026-CB5211F8131E}"/>
              </a:ext>
            </a:extLst>
          </p:cNvPr>
          <p:cNvSpPr txBox="1"/>
          <p:nvPr/>
        </p:nvSpPr>
        <p:spPr>
          <a:xfrm>
            <a:off x="4790919" y="3920567"/>
            <a:ext cx="2800703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R="0" lvl="0" indent="0" algn="r" defTabSz="932754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gradFill>
                  <a:gsLst>
                    <a:gs pos="2913">
                      <a:srgbClr val="FFFFFF"/>
                    </a:gs>
                    <a:gs pos="24272">
                      <a:srgbClr val="FFFFFF"/>
                    </a:gs>
                  </a:gsLst>
                  <a:path path="shape">
                    <a:fillToRect l="50000" t="50000" r="50000" b="50000"/>
                  </a:path>
                </a:gra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2286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2pPr>
            <a:lvl3pPr marL="457200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3pPr>
            <a:lvl4pPr marL="661988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4pPr>
            <a:lvl5pPr marL="855663" marR="0" indent="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>
              <a:defRPr/>
            </a:pPr>
            <a:r>
              <a:rPr lang="ko-kr" sz="2000" dirty="0">
                <a:solidFill>
                  <a:srgbClr val="FFFFFF"/>
                </a:solidFill>
                <a:latin typeface="Segoe UI Semibold"/>
                <a:cs typeface="Segoe UI" panose="020B0502040204020203" pitchFamily="34" charset="0"/>
              </a:rPr>
              <a:t>Azure Synapse Analytics</a:t>
            </a:r>
          </a:p>
        </p:txBody>
      </p:sp>
      <p:sp>
        <p:nvSpPr>
          <p:cNvPr id="127" name="Store">
            <a:extLst>
              <a:ext uri="{FF2B5EF4-FFF2-40B4-BE49-F238E27FC236}">
                <a16:creationId xmlns:a16="http://schemas.microsoft.com/office/drawing/2014/main" id="{4A10223C-F3BB-4A9B-B3B5-DC69A25CA2CE}"/>
              </a:ext>
            </a:extLst>
          </p:cNvPr>
          <p:cNvSpPr/>
          <p:nvPr/>
        </p:nvSpPr>
        <p:spPr>
          <a:xfrm>
            <a:off x="5830491" y="455463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800" b="1" i="0" u="none" strike="noStrike" kern="0" cap="none" spc="0" normalizeH="0" baseline="0" noProof="0" dirty="0">
                <a:ln>
                  <a:noFill/>
                </a:ln>
                <a:solidFill>
                  <a:srgbClr val="50E6FF">
                    <a:lumMod val="75000"/>
                  </a:srgbClr>
                </a:solidFill>
                <a:effectLst/>
                <a:uLnTx/>
                <a:uFillTx/>
                <a:latin typeface="Segoe UI Semibold"/>
                <a:cs typeface="Segoe UI" panose="020B0502040204020203" pitchFamily="34" charset="0"/>
              </a:rPr>
              <a:t>저장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50E6FF">
                  <a:lumMod val="7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24" name="Graphic 123" descr="Azure Data Lake Storage 아이콘">
            <a:extLst>
              <a:ext uri="{FF2B5EF4-FFF2-40B4-BE49-F238E27FC236}">
                <a16:creationId xmlns:a16="http://schemas.microsoft.com/office/drawing/2014/main" id="{FA65DF72-54AD-4C08-8D90-298691B21E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37809" y="5136447"/>
            <a:ext cx="491319" cy="491319"/>
          </a:xfrm>
          <a:prstGeom prst="rect">
            <a:avLst/>
          </a:prstGeom>
        </p:spPr>
      </p:pic>
      <p:sp>
        <p:nvSpPr>
          <p:cNvPr id="125" name="Rectangle 124">
            <a:extLst>
              <a:ext uri="{FF2B5EF4-FFF2-40B4-BE49-F238E27FC236}">
                <a16:creationId xmlns:a16="http://schemas.microsoft.com/office/drawing/2014/main" id="{C309D6BA-5235-4694-A1D3-C2C6C23E999F}"/>
              </a:ext>
            </a:extLst>
          </p:cNvPr>
          <p:cNvSpPr/>
          <p:nvPr/>
        </p:nvSpPr>
        <p:spPr bwMode="auto">
          <a:xfrm>
            <a:off x="5393973" y="5248554"/>
            <a:ext cx="2546252" cy="378565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91440" rIns="91440" bIns="9144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MS PGothic" panose="020B0600070205080204" pitchFamily="34" charset="-128"/>
                <a:cs typeface="Segoe UI" panose="020B0502040204020203" pitchFamily="34" charset="0"/>
              </a:rPr>
              <a:t>Azure Data Lake Storage</a:t>
            </a:r>
          </a:p>
        </p:txBody>
      </p:sp>
      <p:grpSp>
        <p:nvGrpSpPr>
          <p:cNvPr id="140" name="Group 139" descr="Arrow pointing left">
            <a:extLst>
              <a:ext uri="{FF2B5EF4-FFF2-40B4-BE49-F238E27FC236}">
                <a16:creationId xmlns:a16="http://schemas.microsoft.com/office/drawing/2014/main" id="{B029C714-3DB8-4286-9430-CB652B543FA0}"/>
              </a:ext>
            </a:extLst>
          </p:cNvPr>
          <p:cNvGrpSpPr/>
          <p:nvPr/>
        </p:nvGrpSpPr>
        <p:grpSpPr>
          <a:xfrm rot="10800000">
            <a:off x="9617370" y="2558413"/>
            <a:ext cx="644552" cy="128070"/>
            <a:chOff x="8883798" y="3908897"/>
            <a:chExt cx="465260" cy="92422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3EE503B-1B9D-4B77-A98D-547158DB26BA}"/>
                </a:ext>
              </a:extLst>
            </p:cNvPr>
            <p:cNvCxnSpPr>
              <a:cxnSpLocks/>
              <a:endCxn id="142" idx="1"/>
            </p:cNvCxnSpPr>
            <p:nvPr/>
          </p:nvCxnSpPr>
          <p:spPr>
            <a:xfrm>
              <a:off x="8883798" y="3954338"/>
              <a:ext cx="465260" cy="77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sp>
          <p:nvSpPr>
            <p:cNvPr id="142" name="Rectangle 20">
              <a:extLst>
                <a:ext uri="{FF2B5EF4-FFF2-40B4-BE49-F238E27FC236}">
                  <a16:creationId xmlns:a16="http://schemas.microsoft.com/office/drawing/2014/main" id="{7867D404-A9BD-4698-B238-F523AB41ADCA}"/>
                </a:ext>
              </a:extLst>
            </p:cNvPr>
            <p:cNvSpPr/>
            <p:nvPr/>
          </p:nvSpPr>
          <p:spPr bwMode="auto">
            <a:xfrm rot="8100000">
              <a:off x="9237495" y="3908897"/>
              <a:ext cx="92422" cy="92422"/>
            </a:xfrm>
            <a:custGeom>
              <a:avLst/>
              <a:gdLst>
                <a:gd name="connsiteX0" fmla="*/ 0 w 485775"/>
                <a:gd name="connsiteY0" fmla="*/ 0 h 485775"/>
                <a:gd name="connsiteX1" fmla="*/ 485775 w 485775"/>
                <a:gd name="connsiteY1" fmla="*/ 0 h 485775"/>
                <a:gd name="connsiteX2" fmla="*/ 485775 w 485775"/>
                <a:gd name="connsiteY2" fmla="*/ 485775 h 485775"/>
                <a:gd name="connsiteX3" fmla="*/ 0 w 485775"/>
                <a:gd name="connsiteY3" fmla="*/ 485775 h 485775"/>
                <a:gd name="connsiteX4" fmla="*/ 0 w 485775"/>
                <a:gd name="connsiteY4" fmla="*/ 0 h 485775"/>
                <a:gd name="connsiteX0" fmla="*/ 485775 w 577215"/>
                <a:gd name="connsiteY0" fmla="*/ 485775 h 577215"/>
                <a:gd name="connsiteX1" fmla="*/ 0 w 577215"/>
                <a:gd name="connsiteY1" fmla="*/ 485775 h 577215"/>
                <a:gd name="connsiteX2" fmla="*/ 0 w 577215"/>
                <a:gd name="connsiteY2" fmla="*/ 0 h 577215"/>
                <a:gd name="connsiteX3" fmla="*/ 485775 w 577215"/>
                <a:gd name="connsiteY3" fmla="*/ 0 h 577215"/>
                <a:gd name="connsiteX4" fmla="*/ 577215 w 577215"/>
                <a:gd name="connsiteY4" fmla="*/ 577215 h 577215"/>
                <a:gd name="connsiteX0" fmla="*/ 485775 w 485775"/>
                <a:gd name="connsiteY0" fmla="*/ 485775 h 485775"/>
                <a:gd name="connsiteX1" fmla="*/ 0 w 485775"/>
                <a:gd name="connsiteY1" fmla="*/ 485775 h 485775"/>
                <a:gd name="connsiteX2" fmla="*/ 0 w 485775"/>
                <a:gd name="connsiteY2" fmla="*/ 0 h 485775"/>
                <a:gd name="connsiteX3" fmla="*/ 485775 w 485775"/>
                <a:gd name="connsiteY3" fmla="*/ 0 h 485775"/>
                <a:gd name="connsiteX0" fmla="*/ 0 w 485775"/>
                <a:gd name="connsiteY0" fmla="*/ 485775 h 485775"/>
                <a:gd name="connsiteX1" fmla="*/ 0 w 485775"/>
                <a:gd name="connsiteY1" fmla="*/ 0 h 485775"/>
                <a:gd name="connsiteX2" fmla="*/ 485775 w 485775"/>
                <a:gd name="connsiteY2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775" h="485775">
                  <a:moveTo>
                    <a:pt x="0" y="485775"/>
                  </a:moveTo>
                  <a:lnTo>
                    <a:pt x="0" y="0"/>
                  </a:lnTo>
                  <a:lnTo>
                    <a:pt x="485775" y="0"/>
                  </a:lnTo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131" name="Azure Machine Learning" descr="Azure Machine Learning">
            <a:extLst>
              <a:ext uri="{FF2B5EF4-FFF2-40B4-BE49-F238E27FC236}">
                <a16:creationId xmlns:a16="http://schemas.microsoft.com/office/drawing/2014/main" id="{9D20DB06-4814-4C33-A40D-075F7EC8D0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8852" y="2322604"/>
            <a:ext cx="515450" cy="515446"/>
          </a:xfrm>
          <a:prstGeom prst="rect">
            <a:avLst/>
          </a:prstGeom>
        </p:spPr>
      </p:pic>
      <p:sp>
        <p:nvSpPr>
          <p:cNvPr id="132" name="empowering world's worker">
            <a:extLst>
              <a:ext uri="{FF2B5EF4-FFF2-40B4-BE49-F238E27FC236}">
                <a16:creationId xmlns:a16="http://schemas.microsoft.com/office/drawing/2014/main" id="{9459CAC0-5110-4F83-87BF-6B13E678FC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0433375" y="2931835"/>
            <a:ext cx="1386405" cy="492443"/>
          </a:xfrm>
          <a:prstGeom prst="rect">
            <a:avLst/>
          </a:prstGeom>
        </p:spPr>
        <p:txBody>
          <a:bodyPr vert="horz" wrap="none" lIns="0" tIns="0" rIns="0" bIns="0" rtlCol="0" anchor="t">
            <a:spAutoFit/>
          </a:bodyPr>
          <a:lstStyle/>
          <a:p>
            <a:pPr algn="ctr" defTabSz="932742">
              <a:spcBef>
                <a:spcPct val="0"/>
              </a:spcBef>
              <a:defRPr/>
            </a:pPr>
            <a:r>
              <a:rPr lang="ko-kr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/>
                <a:cs typeface="Segoe UI" pitchFamily="34" charset="0"/>
              </a:rPr>
              <a:t>Azure Machine</a:t>
            </a:r>
            <a:br>
              <a:rPr dirty="0"/>
            </a:br>
            <a:r>
              <a:rPr lang="ko-kr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/>
                <a:cs typeface="Segoe UI" pitchFamily="34" charset="0"/>
              </a:rPr>
              <a:t> Learning </a:t>
            </a:r>
          </a:p>
        </p:txBody>
      </p:sp>
      <p:grpSp>
        <p:nvGrpSpPr>
          <p:cNvPr id="128" name="Group 127" descr="Arrow pointing right">
            <a:extLst>
              <a:ext uri="{FF2B5EF4-FFF2-40B4-BE49-F238E27FC236}">
                <a16:creationId xmlns:a16="http://schemas.microsoft.com/office/drawing/2014/main" id="{271E8498-EDEB-4F89-94DB-075C87E7846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678895" y="3830887"/>
            <a:ext cx="578615" cy="101924"/>
            <a:chOff x="9734668" y="3830887"/>
            <a:chExt cx="578615" cy="101924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9D1650A-1B20-42B8-8DD0-1CB44176B6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34668" y="3881849"/>
              <a:ext cx="578615" cy="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sp>
          <p:nvSpPr>
            <p:cNvPr id="130" name="Rectangle 20">
              <a:extLst>
                <a:ext uri="{FF2B5EF4-FFF2-40B4-BE49-F238E27FC236}">
                  <a16:creationId xmlns:a16="http://schemas.microsoft.com/office/drawing/2014/main" id="{C81D7E0B-F6A7-4253-9195-38F9B10BAEBA}"/>
                </a:ext>
              </a:extLst>
            </p:cNvPr>
            <p:cNvSpPr/>
            <p:nvPr/>
          </p:nvSpPr>
          <p:spPr bwMode="auto">
            <a:xfrm rot="18900000" flipH="1" flipV="1">
              <a:off x="10196598" y="3830887"/>
              <a:ext cx="101924" cy="101924"/>
            </a:xfrm>
            <a:custGeom>
              <a:avLst/>
              <a:gdLst>
                <a:gd name="connsiteX0" fmla="*/ 0 w 485775"/>
                <a:gd name="connsiteY0" fmla="*/ 0 h 485775"/>
                <a:gd name="connsiteX1" fmla="*/ 485775 w 485775"/>
                <a:gd name="connsiteY1" fmla="*/ 0 h 485775"/>
                <a:gd name="connsiteX2" fmla="*/ 485775 w 485775"/>
                <a:gd name="connsiteY2" fmla="*/ 485775 h 485775"/>
                <a:gd name="connsiteX3" fmla="*/ 0 w 485775"/>
                <a:gd name="connsiteY3" fmla="*/ 485775 h 485775"/>
                <a:gd name="connsiteX4" fmla="*/ 0 w 485775"/>
                <a:gd name="connsiteY4" fmla="*/ 0 h 485775"/>
                <a:gd name="connsiteX0" fmla="*/ 485775 w 577215"/>
                <a:gd name="connsiteY0" fmla="*/ 485775 h 577215"/>
                <a:gd name="connsiteX1" fmla="*/ 0 w 577215"/>
                <a:gd name="connsiteY1" fmla="*/ 485775 h 577215"/>
                <a:gd name="connsiteX2" fmla="*/ 0 w 577215"/>
                <a:gd name="connsiteY2" fmla="*/ 0 h 577215"/>
                <a:gd name="connsiteX3" fmla="*/ 485775 w 577215"/>
                <a:gd name="connsiteY3" fmla="*/ 0 h 577215"/>
                <a:gd name="connsiteX4" fmla="*/ 577215 w 577215"/>
                <a:gd name="connsiteY4" fmla="*/ 577215 h 577215"/>
                <a:gd name="connsiteX0" fmla="*/ 485775 w 485775"/>
                <a:gd name="connsiteY0" fmla="*/ 485775 h 485775"/>
                <a:gd name="connsiteX1" fmla="*/ 0 w 485775"/>
                <a:gd name="connsiteY1" fmla="*/ 485775 h 485775"/>
                <a:gd name="connsiteX2" fmla="*/ 0 w 485775"/>
                <a:gd name="connsiteY2" fmla="*/ 0 h 485775"/>
                <a:gd name="connsiteX3" fmla="*/ 485775 w 485775"/>
                <a:gd name="connsiteY3" fmla="*/ 0 h 485775"/>
                <a:gd name="connsiteX0" fmla="*/ 0 w 485775"/>
                <a:gd name="connsiteY0" fmla="*/ 485775 h 485775"/>
                <a:gd name="connsiteX1" fmla="*/ 0 w 485775"/>
                <a:gd name="connsiteY1" fmla="*/ 0 h 485775"/>
                <a:gd name="connsiteX2" fmla="*/ 485775 w 485775"/>
                <a:gd name="connsiteY2" fmla="*/ 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775" h="485775">
                  <a:moveTo>
                    <a:pt x="0" y="485775"/>
                  </a:moveTo>
                  <a:lnTo>
                    <a:pt x="0" y="0"/>
                  </a:lnTo>
                  <a:lnTo>
                    <a:pt x="485775" y="0"/>
                  </a:lnTo>
                </a:path>
              </a:pathLst>
            </a:custGeom>
            <a:noFill/>
            <a:ln w="190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33" name="Group 132" descr="Power BI 로고">
            <a:extLst>
              <a:ext uri="{FF2B5EF4-FFF2-40B4-BE49-F238E27FC236}">
                <a16:creationId xmlns:a16="http://schemas.microsoft.com/office/drawing/2014/main" id="{728AA9A2-EB31-4A9C-98E0-2D22E4AB8A66}"/>
              </a:ext>
            </a:extLst>
          </p:cNvPr>
          <p:cNvGrpSpPr/>
          <p:nvPr/>
        </p:nvGrpSpPr>
        <p:grpSpPr>
          <a:xfrm>
            <a:off x="10868155" y="3623966"/>
            <a:ext cx="516844" cy="392642"/>
            <a:chOff x="10632888" y="3546485"/>
            <a:chExt cx="599259" cy="455253"/>
          </a:xfrm>
          <a:solidFill>
            <a:schemeClr val="bg1"/>
          </a:solidFill>
        </p:grpSpPr>
        <p:sp>
          <p:nvSpPr>
            <p:cNvPr id="134" name="Freeform 13">
              <a:extLst>
                <a:ext uri="{FF2B5EF4-FFF2-40B4-BE49-F238E27FC236}">
                  <a16:creationId xmlns:a16="http://schemas.microsoft.com/office/drawing/2014/main" id="{C7C7C3FA-BBC1-4B10-A158-889ECA23A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2888" y="3546485"/>
              <a:ext cx="599259" cy="394862"/>
            </a:xfrm>
            <a:custGeom>
              <a:avLst/>
              <a:gdLst>
                <a:gd name="T0" fmla="*/ 635 w 720"/>
                <a:gd name="T1" fmla="*/ 467 h 467"/>
                <a:gd name="T2" fmla="*/ 620 w 720"/>
                <a:gd name="T3" fmla="*/ 467 h 467"/>
                <a:gd name="T4" fmla="*/ 620 w 720"/>
                <a:gd name="T5" fmla="*/ 438 h 467"/>
                <a:gd name="T6" fmla="*/ 635 w 720"/>
                <a:gd name="T7" fmla="*/ 438 h 467"/>
                <a:gd name="T8" fmla="*/ 691 w 720"/>
                <a:gd name="T9" fmla="*/ 382 h 467"/>
                <a:gd name="T10" fmla="*/ 691 w 720"/>
                <a:gd name="T11" fmla="*/ 85 h 467"/>
                <a:gd name="T12" fmla="*/ 635 w 720"/>
                <a:gd name="T13" fmla="*/ 29 h 467"/>
                <a:gd name="T14" fmla="*/ 85 w 720"/>
                <a:gd name="T15" fmla="*/ 29 h 467"/>
                <a:gd name="T16" fmla="*/ 29 w 720"/>
                <a:gd name="T17" fmla="*/ 85 h 467"/>
                <a:gd name="T18" fmla="*/ 29 w 720"/>
                <a:gd name="T19" fmla="*/ 382 h 467"/>
                <a:gd name="T20" fmla="*/ 85 w 720"/>
                <a:gd name="T21" fmla="*/ 438 h 467"/>
                <a:gd name="T22" fmla="*/ 99 w 720"/>
                <a:gd name="T23" fmla="*/ 438 h 467"/>
                <a:gd name="T24" fmla="*/ 99 w 720"/>
                <a:gd name="T25" fmla="*/ 467 h 467"/>
                <a:gd name="T26" fmla="*/ 85 w 720"/>
                <a:gd name="T27" fmla="*/ 467 h 467"/>
                <a:gd name="T28" fmla="*/ 0 w 720"/>
                <a:gd name="T29" fmla="*/ 382 h 467"/>
                <a:gd name="T30" fmla="*/ 0 w 720"/>
                <a:gd name="T31" fmla="*/ 85 h 467"/>
                <a:gd name="T32" fmla="*/ 85 w 720"/>
                <a:gd name="T33" fmla="*/ 0 h 467"/>
                <a:gd name="T34" fmla="*/ 635 w 720"/>
                <a:gd name="T35" fmla="*/ 0 h 467"/>
                <a:gd name="T36" fmla="*/ 720 w 720"/>
                <a:gd name="T37" fmla="*/ 85 h 467"/>
                <a:gd name="T38" fmla="*/ 720 w 720"/>
                <a:gd name="T39" fmla="*/ 382 h 467"/>
                <a:gd name="T40" fmla="*/ 635 w 720"/>
                <a:gd name="T41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0" h="467">
                  <a:moveTo>
                    <a:pt x="635" y="467"/>
                  </a:moveTo>
                  <a:cubicBezTo>
                    <a:pt x="620" y="467"/>
                    <a:pt x="620" y="467"/>
                    <a:pt x="620" y="467"/>
                  </a:cubicBezTo>
                  <a:cubicBezTo>
                    <a:pt x="620" y="438"/>
                    <a:pt x="620" y="438"/>
                    <a:pt x="620" y="438"/>
                  </a:cubicBezTo>
                  <a:cubicBezTo>
                    <a:pt x="635" y="438"/>
                    <a:pt x="635" y="438"/>
                    <a:pt x="635" y="438"/>
                  </a:cubicBezTo>
                  <a:cubicBezTo>
                    <a:pt x="666" y="438"/>
                    <a:pt x="691" y="413"/>
                    <a:pt x="691" y="382"/>
                  </a:cubicBezTo>
                  <a:cubicBezTo>
                    <a:pt x="691" y="85"/>
                    <a:pt x="691" y="85"/>
                    <a:pt x="691" y="85"/>
                  </a:cubicBezTo>
                  <a:cubicBezTo>
                    <a:pt x="691" y="54"/>
                    <a:pt x="666" y="29"/>
                    <a:pt x="635" y="29"/>
                  </a:cubicBezTo>
                  <a:cubicBezTo>
                    <a:pt x="85" y="29"/>
                    <a:pt x="85" y="29"/>
                    <a:pt x="85" y="29"/>
                  </a:cubicBezTo>
                  <a:cubicBezTo>
                    <a:pt x="54" y="29"/>
                    <a:pt x="29" y="54"/>
                    <a:pt x="29" y="85"/>
                  </a:cubicBezTo>
                  <a:cubicBezTo>
                    <a:pt x="29" y="382"/>
                    <a:pt x="29" y="382"/>
                    <a:pt x="29" y="382"/>
                  </a:cubicBezTo>
                  <a:cubicBezTo>
                    <a:pt x="29" y="413"/>
                    <a:pt x="54" y="438"/>
                    <a:pt x="85" y="438"/>
                  </a:cubicBezTo>
                  <a:cubicBezTo>
                    <a:pt x="99" y="438"/>
                    <a:pt x="99" y="438"/>
                    <a:pt x="99" y="438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85" y="467"/>
                    <a:pt x="85" y="467"/>
                  </a:cubicBezTo>
                  <a:cubicBezTo>
                    <a:pt x="38" y="467"/>
                    <a:pt x="0" y="429"/>
                    <a:pt x="0" y="38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82" y="0"/>
                    <a:pt x="720" y="38"/>
                    <a:pt x="720" y="85"/>
                  </a:cubicBezTo>
                  <a:cubicBezTo>
                    <a:pt x="720" y="382"/>
                    <a:pt x="720" y="382"/>
                    <a:pt x="720" y="382"/>
                  </a:cubicBezTo>
                  <a:cubicBezTo>
                    <a:pt x="720" y="429"/>
                    <a:pt x="682" y="467"/>
                    <a:pt x="635" y="46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35" name="Freeform 14">
              <a:extLst>
                <a:ext uri="{FF2B5EF4-FFF2-40B4-BE49-F238E27FC236}">
                  <a16:creationId xmlns:a16="http://schemas.microsoft.com/office/drawing/2014/main" id="{DE43D058-7479-4454-AF31-941EA8E0A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4378" y="3860052"/>
              <a:ext cx="65036" cy="141686"/>
            </a:xfrm>
            <a:custGeom>
              <a:avLst/>
              <a:gdLst>
                <a:gd name="T0" fmla="*/ 40 w 79"/>
                <a:gd name="T1" fmla="*/ 169 h 169"/>
                <a:gd name="T2" fmla="*/ 0 w 79"/>
                <a:gd name="T3" fmla="*/ 130 h 169"/>
                <a:gd name="T4" fmla="*/ 0 w 79"/>
                <a:gd name="T5" fmla="*/ 39 h 169"/>
                <a:gd name="T6" fmla="*/ 40 w 79"/>
                <a:gd name="T7" fmla="*/ 0 h 169"/>
                <a:gd name="T8" fmla="*/ 40 w 79"/>
                <a:gd name="T9" fmla="*/ 0 h 169"/>
                <a:gd name="T10" fmla="*/ 79 w 79"/>
                <a:gd name="T11" fmla="*/ 39 h 169"/>
                <a:gd name="T12" fmla="*/ 79 w 79"/>
                <a:gd name="T13" fmla="*/ 130 h 169"/>
                <a:gd name="T14" fmla="*/ 40 w 79"/>
                <a:gd name="T1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" h="169">
                  <a:moveTo>
                    <a:pt x="40" y="169"/>
                  </a:moveTo>
                  <a:cubicBezTo>
                    <a:pt x="18" y="169"/>
                    <a:pt x="0" y="152"/>
                    <a:pt x="0" y="13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2" y="0"/>
                    <a:pt x="79" y="17"/>
                    <a:pt x="79" y="39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52"/>
                    <a:pt x="62" y="169"/>
                    <a:pt x="40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36" name="Freeform 15">
              <a:extLst>
                <a:ext uri="{FF2B5EF4-FFF2-40B4-BE49-F238E27FC236}">
                  <a16:creationId xmlns:a16="http://schemas.microsoft.com/office/drawing/2014/main" id="{3F916686-B7F2-4C3F-8496-1D88D6D0D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6577" y="3739271"/>
              <a:ext cx="67359" cy="262467"/>
            </a:xfrm>
            <a:custGeom>
              <a:avLst/>
              <a:gdLst>
                <a:gd name="T0" fmla="*/ 40 w 79"/>
                <a:gd name="T1" fmla="*/ 312 h 312"/>
                <a:gd name="T2" fmla="*/ 0 w 79"/>
                <a:gd name="T3" fmla="*/ 273 h 312"/>
                <a:gd name="T4" fmla="*/ 0 w 79"/>
                <a:gd name="T5" fmla="*/ 40 h 312"/>
                <a:gd name="T6" fmla="*/ 40 w 79"/>
                <a:gd name="T7" fmla="*/ 0 h 312"/>
                <a:gd name="T8" fmla="*/ 79 w 79"/>
                <a:gd name="T9" fmla="*/ 40 h 312"/>
                <a:gd name="T10" fmla="*/ 79 w 79"/>
                <a:gd name="T11" fmla="*/ 273 h 312"/>
                <a:gd name="T12" fmla="*/ 40 w 79"/>
                <a:gd name="T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312">
                  <a:moveTo>
                    <a:pt x="40" y="312"/>
                  </a:moveTo>
                  <a:cubicBezTo>
                    <a:pt x="18" y="312"/>
                    <a:pt x="0" y="295"/>
                    <a:pt x="0" y="27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2" y="0"/>
                    <a:pt x="79" y="18"/>
                    <a:pt x="79" y="40"/>
                  </a:cubicBezTo>
                  <a:cubicBezTo>
                    <a:pt x="79" y="273"/>
                    <a:pt x="79" y="273"/>
                    <a:pt x="79" y="273"/>
                  </a:cubicBezTo>
                  <a:cubicBezTo>
                    <a:pt x="79" y="295"/>
                    <a:pt x="62" y="312"/>
                    <a:pt x="40" y="3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37" name="Freeform 16">
              <a:extLst>
                <a:ext uri="{FF2B5EF4-FFF2-40B4-BE49-F238E27FC236}">
                  <a16:creationId xmlns:a16="http://schemas.microsoft.com/office/drawing/2014/main" id="{9AF16DB0-5826-48C0-A5B4-4B63AD65A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298" y="3655653"/>
              <a:ext cx="67359" cy="346085"/>
            </a:xfrm>
            <a:custGeom>
              <a:avLst/>
              <a:gdLst>
                <a:gd name="T0" fmla="*/ 40 w 79"/>
                <a:gd name="T1" fmla="*/ 409 h 409"/>
                <a:gd name="T2" fmla="*/ 0 w 79"/>
                <a:gd name="T3" fmla="*/ 370 h 409"/>
                <a:gd name="T4" fmla="*/ 0 w 79"/>
                <a:gd name="T5" fmla="*/ 39 h 409"/>
                <a:gd name="T6" fmla="*/ 40 w 79"/>
                <a:gd name="T7" fmla="*/ 0 h 409"/>
                <a:gd name="T8" fmla="*/ 79 w 79"/>
                <a:gd name="T9" fmla="*/ 39 h 409"/>
                <a:gd name="T10" fmla="*/ 79 w 79"/>
                <a:gd name="T11" fmla="*/ 370 h 409"/>
                <a:gd name="T12" fmla="*/ 40 w 79"/>
                <a:gd name="T13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409">
                  <a:moveTo>
                    <a:pt x="40" y="409"/>
                  </a:moveTo>
                  <a:cubicBezTo>
                    <a:pt x="18" y="409"/>
                    <a:pt x="0" y="392"/>
                    <a:pt x="0" y="37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1" y="0"/>
                    <a:pt x="79" y="18"/>
                    <a:pt x="79" y="39"/>
                  </a:cubicBezTo>
                  <a:cubicBezTo>
                    <a:pt x="79" y="370"/>
                    <a:pt x="79" y="370"/>
                    <a:pt x="79" y="370"/>
                  </a:cubicBezTo>
                  <a:cubicBezTo>
                    <a:pt x="79" y="392"/>
                    <a:pt x="61" y="409"/>
                    <a:pt x="40" y="40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505050"/>
                </a:solidFill>
                <a:latin typeface="Segoe UI Semilight"/>
              </a:endParaRPr>
            </a:p>
          </p:txBody>
        </p:sp>
        <p:sp>
          <p:nvSpPr>
            <p:cNvPr id="138" name="Freeform 17">
              <a:extLst>
                <a:ext uri="{FF2B5EF4-FFF2-40B4-BE49-F238E27FC236}">
                  <a16:creationId xmlns:a16="http://schemas.microsoft.com/office/drawing/2014/main" id="{BE4DCB48-2EA1-4140-A94A-C9C1F32A2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1099" y="3788048"/>
              <a:ext cx="65036" cy="213690"/>
            </a:xfrm>
            <a:custGeom>
              <a:avLst/>
              <a:gdLst>
                <a:gd name="T0" fmla="*/ 40 w 79"/>
                <a:gd name="T1" fmla="*/ 252 h 252"/>
                <a:gd name="T2" fmla="*/ 0 w 79"/>
                <a:gd name="T3" fmla="*/ 213 h 252"/>
                <a:gd name="T4" fmla="*/ 0 w 79"/>
                <a:gd name="T5" fmla="*/ 40 h 252"/>
                <a:gd name="T6" fmla="*/ 40 w 79"/>
                <a:gd name="T7" fmla="*/ 0 h 252"/>
                <a:gd name="T8" fmla="*/ 79 w 79"/>
                <a:gd name="T9" fmla="*/ 40 h 252"/>
                <a:gd name="T10" fmla="*/ 79 w 79"/>
                <a:gd name="T11" fmla="*/ 213 h 252"/>
                <a:gd name="T12" fmla="*/ 40 w 79"/>
                <a:gd name="T13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52">
                  <a:moveTo>
                    <a:pt x="40" y="252"/>
                  </a:moveTo>
                  <a:cubicBezTo>
                    <a:pt x="18" y="252"/>
                    <a:pt x="0" y="235"/>
                    <a:pt x="0" y="213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61" y="0"/>
                    <a:pt x="79" y="18"/>
                    <a:pt x="79" y="40"/>
                  </a:cubicBezTo>
                  <a:cubicBezTo>
                    <a:pt x="79" y="213"/>
                    <a:pt x="79" y="213"/>
                    <a:pt x="79" y="213"/>
                  </a:cubicBezTo>
                  <a:cubicBezTo>
                    <a:pt x="79" y="235"/>
                    <a:pt x="62" y="252"/>
                    <a:pt x="40" y="2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>
                <a:solidFill>
                  <a:srgbClr val="505050"/>
                </a:solidFill>
                <a:latin typeface="Segoe UI Semilight"/>
              </a:endParaRPr>
            </a:p>
          </p:txBody>
        </p:sp>
      </p:grpSp>
      <p:sp>
        <p:nvSpPr>
          <p:cNvPr id="139" name="Power BI">
            <a:extLst>
              <a:ext uri="{FF2B5EF4-FFF2-40B4-BE49-F238E27FC236}">
                <a16:creationId xmlns:a16="http://schemas.microsoft.com/office/drawing/2014/main" id="{8FAB0900-07F7-40D1-9EC8-236D7AF476F0}"/>
              </a:ext>
            </a:extLst>
          </p:cNvPr>
          <p:cNvSpPr/>
          <p:nvPr/>
        </p:nvSpPr>
        <p:spPr>
          <a:xfrm>
            <a:off x="10627851" y="4044019"/>
            <a:ext cx="9974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sz="1600" b="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bold"/>
                <a:cs typeface="Segoe UI" pitchFamily="34" charset="0"/>
              </a:rPr>
              <a:t>Power BI</a:t>
            </a:r>
          </a:p>
        </p:txBody>
      </p:sp>
    </p:spTree>
    <p:extLst>
      <p:ext uri="{BB962C8B-B14F-4D97-AF65-F5344CB8AC3E}">
        <p14:creationId xmlns:p14="http://schemas.microsoft.com/office/powerpoint/2010/main" val="23443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243F-5DAF-4296-BA4A-358ED7344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b="1" dirty="0"/>
              <a:t>강력한 </a:t>
            </a:r>
            <a:r>
              <a:rPr lang="ko-KR" altLang="en-US" b="1" dirty="0"/>
              <a:t>분석 기능</a:t>
            </a:r>
            <a:r>
              <a:rPr lang="ko-kr" b="1" dirty="0"/>
              <a:t> 플랫폼으로 비즈니스 가치 실현 시간 단축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622F-6F85-4F56-91EE-62F7E5A9D5DC}"/>
              </a:ext>
            </a:extLst>
          </p:cNvPr>
          <p:cNvSpPr/>
          <p:nvPr/>
        </p:nvSpPr>
        <p:spPr bwMode="auto">
          <a:xfrm>
            <a:off x="2334935" y="1525352"/>
            <a:ext cx="8924099" cy="502920"/>
          </a:xfrm>
          <a:prstGeom prst="rect">
            <a:avLst/>
          </a:prstGeom>
          <a:solidFill>
            <a:srgbClr val="0078D7"/>
          </a:solidFill>
          <a:ln w="19050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rPr>
              <a:t>비즈니스 가치</a:t>
            </a:r>
          </a:p>
        </p:txBody>
      </p:sp>
      <p:grpSp>
        <p:nvGrpSpPr>
          <p:cNvPr id="12" name="Group 11" descr="강력한 시각화 및 보고에서 통합 분석 플랫폼 및 고급 분석 및 AI까지 망라하는 탁월한 기능">
            <a:extLst>
              <a:ext uri="{FF2B5EF4-FFF2-40B4-BE49-F238E27FC236}">
                <a16:creationId xmlns:a16="http://schemas.microsoft.com/office/drawing/2014/main" id="{BA5B2E47-587E-448A-BB37-4CFDF7538664}"/>
              </a:ext>
            </a:extLst>
          </p:cNvPr>
          <p:cNvGrpSpPr/>
          <p:nvPr/>
        </p:nvGrpSpPr>
        <p:grpSpPr>
          <a:xfrm>
            <a:off x="763560" y="2003550"/>
            <a:ext cx="10495474" cy="727549"/>
            <a:chOff x="749705" y="1625302"/>
            <a:chExt cx="10495474" cy="72754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45AE001-7187-4CDF-9D56-DC6624F3B4E3}"/>
                </a:ext>
              </a:extLst>
            </p:cNvPr>
            <p:cNvGrpSpPr/>
            <p:nvPr/>
          </p:nvGrpSpPr>
          <p:grpSpPr>
            <a:xfrm>
              <a:off x="2321080" y="1625302"/>
              <a:ext cx="8924099" cy="683703"/>
              <a:chOff x="1643229" y="1528676"/>
              <a:chExt cx="8924099" cy="683703"/>
            </a:xfrm>
          </p:grpSpPr>
          <p:sp useBgFill="1"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0A872C4-C3C6-47F6-A5F3-441C15EF1830}"/>
                  </a:ext>
                </a:extLst>
              </p:cNvPr>
              <p:cNvSpPr/>
              <p:nvPr/>
            </p:nvSpPr>
            <p:spPr bwMode="auto">
              <a:xfrm>
                <a:off x="1643229" y="1528676"/>
                <a:ext cx="8924099" cy="683703"/>
              </a:xfrm>
              <a:prstGeom prst="rect">
                <a:avLst/>
              </a:prstGeom>
              <a:ln w="19050" cap="flat" cmpd="sng" algn="ctr">
                <a:solidFill>
                  <a:srgbClr val="E6E6E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A3A5E9D-567A-49ED-84BB-C7DC4D28A7CB}"/>
                  </a:ext>
                </a:extLst>
              </p:cNvPr>
              <p:cNvSpPr/>
              <p:nvPr/>
            </p:nvSpPr>
            <p:spPr bwMode="auto">
              <a:xfrm>
                <a:off x="4698262" y="1602762"/>
                <a:ext cx="3094547" cy="53553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89630" tIns="45720" rIns="8963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89555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통합된</a:t>
                </a:r>
              </a:p>
              <a:p>
                <a:pPr lvl="0" algn="ctr" defTabSz="895556" fontAlgn="base">
                  <a:lnSpc>
                    <a:spcPct val="90000"/>
                  </a:lnSpc>
                  <a:spcBef>
                    <a:spcPct val="0"/>
                  </a:spcBef>
                  <a:defRPr/>
                </a:pPr>
                <a:r>
                  <a:rPr lang="ko-KR" altLang="en-US" sz="1600" kern="0" dirty="0">
                    <a:solidFill>
                      <a:srgbClr val="FFFFFF"/>
                    </a:solidFill>
                    <a:ea typeface="Segoe UI" pitchFamily="34" charset="0"/>
                    <a:cs typeface="Segoe UI" pitchFamily="34" charset="0"/>
                  </a:rPr>
                  <a:t>분석 기능</a:t>
                </a:r>
                <a:r>
                  <a:rPr kumimoji="0" 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 플랫폼 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56B754B-24E3-483A-A46F-7E947179F3F4}"/>
                  </a:ext>
                </a:extLst>
              </p:cNvPr>
              <p:cNvSpPr/>
              <p:nvPr/>
            </p:nvSpPr>
            <p:spPr bwMode="auto">
              <a:xfrm>
                <a:off x="7433045" y="1602762"/>
                <a:ext cx="2723453" cy="53553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89630" tIns="45720" rIns="8963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lvl="0" algn="ctr" defTabSz="895556" fontAlgn="base">
                  <a:lnSpc>
                    <a:spcPct val="90000"/>
                  </a:lnSpc>
                  <a:spcBef>
                    <a:spcPct val="0"/>
                  </a:spcBef>
                  <a:spcAft>
                    <a:spcPts val="1175"/>
                  </a:spcAft>
                  <a:defRPr/>
                </a:pPr>
                <a:r>
                  <a:rPr kumimoji="0" 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고급 </a:t>
                </a:r>
                <a:r>
                  <a:rPr lang="ko-KR" altLang="en-US" sz="1600" kern="0" dirty="0">
                    <a:solidFill>
                      <a:srgbClr val="FFFFFF"/>
                    </a:solidFill>
                    <a:ea typeface="Segoe UI" pitchFamily="34" charset="0"/>
                    <a:cs typeface="Segoe UI" pitchFamily="34" charset="0"/>
                  </a:rPr>
                  <a:t>분석 기능</a:t>
                </a:r>
                <a:r>
                  <a:rPr kumimoji="0" 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 </a:t>
                </a:r>
                <a:br>
                  <a:rPr dirty="0"/>
                </a:br>
                <a:r>
                  <a:rPr kumimoji="0" 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및 AI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FD8280-3F0E-45A8-939F-D66E928E6915}"/>
                  </a:ext>
                </a:extLst>
              </p:cNvPr>
              <p:cNvSpPr/>
              <p:nvPr/>
            </p:nvSpPr>
            <p:spPr bwMode="auto">
              <a:xfrm>
                <a:off x="1960609" y="1602762"/>
                <a:ext cx="2694753" cy="53553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89630" tIns="45720" rIns="8963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895556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"/>
                    <a:ea typeface="Segoe UI" pitchFamily="34" charset="0"/>
                    <a:cs typeface="Segoe UI" pitchFamily="34" charset="0"/>
                  </a:rPr>
                  <a:t>효과적인 시각화 및 보고 기능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5525E9-C545-4AEF-9246-8B00F108D0FC}"/>
                </a:ext>
              </a:extLst>
            </p:cNvPr>
            <p:cNvSpPr/>
            <p:nvPr/>
          </p:nvSpPr>
          <p:spPr>
            <a:xfrm>
              <a:off x="749705" y="1768076"/>
              <a:ext cx="152317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탁월한 기능</a:t>
              </a:r>
            </a:p>
          </p:txBody>
        </p:sp>
      </p:grpSp>
      <p:grpSp>
        <p:nvGrpSpPr>
          <p:cNvPr id="3" name="Group 2" descr="비즈니스 분석가, IT 전문가 및 데이터 과학자 간의 원활한 협업">
            <a:extLst>
              <a:ext uri="{FF2B5EF4-FFF2-40B4-BE49-F238E27FC236}">
                <a16:creationId xmlns:a16="http://schemas.microsoft.com/office/drawing/2014/main" id="{006CC44C-A7E1-400E-8A12-17CA5DEAE472}"/>
              </a:ext>
            </a:extLst>
          </p:cNvPr>
          <p:cNvGrpSpPr/>
          <p:nvPr/>
        </p:nvGrpSpPr>
        <p:grpSpPr>
          <a:xfrm>
            <a:off x="767441" y="2686567"/>
            <a:ext cx="10491593" cy="621548"/>
            <a:chOff x="767441" y="2371631"/>
            <a:chExt cx="10491593" cy="6215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1FD449-8386-4697-991D-46A2B672B8A4}"/>
                </a:ext>
              </a:extLst>
            </p:cNvPr>
            <p:cNvGrpSpPr/>
            <p:nvPr/>
          </p:nvGrpSpPr>
          <p:grpSpPr>
            <a:xfrm>
              <a:off x="2334935" y="2371631"/>
              <a:ext cx="8924099" cy="621548"/>
              <a:chOff x="1702748" y="2315566"/>
              <a:chExt cx="8924099" cy="621548"/>
            </a:xfrm>
          </p:grpSpPr>
          <p:sp useBgFill="1"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D7D5599-30AC-41E4-8ACB-AE87251BB8AB}"/>
                  </a:ext>
                </a:extLst>
              </p:cNvPr>
              <p:cNvSpPr/>
              <p:nvPr/>
            </p:nvSpPr>
            <p:spPr bwMode="auto">
              <a:xfrm>
                <a:off x="1702748" y="2315566"/>
                <a:ext cx="8924099" cy="621548"/>
              </a:xfrm>
              <a:prstGeom prst="rect">
                <a:avLst/>
              </a:prstGeom>
              <a:ln w="19050" cap="flat" cmpd="sng" algn="ctr">
                <a:solidFill>
                  <a:srgbClr val="E6E6E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32472" eaLnBrk="1" fontAlgn="base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C36FBD-2EB6-4C1A-BF60-B8A834694EC5}"/>
                  </a:ext>
                </a:extLst>
              </p:cNvPr>
              <p:cNvSpPr txBox="1"/>
              <p:nvPr/>
            </p:nvSpPr>
            <p:spPr>
              <a:xfrm>
                <a:off x="2509369" y="2469374"/>
                <a:ext cx="2257691" cy="3139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비즈니스 분석가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A1FFF3-D7F3-4FE7-8D3D-B40D091FADC1}"/>
                  </a:ext>
                </a:extLst>
              </p:cNvPr>
              <p:cNvSpPr txBox="1"/>
              <p:nvPr/>
            </p:nvSpPr>
            <p:spPr>
              <a:xfrm>
                <a:off x="5282432" y="2469374"/>
                <a:ext cx="1996959" cy="3139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IT 전문가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FE0F7D0D-BC77-46CD-A94A-44403037B2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4574" y="2626340"/>
                <a:ext cx="1009816" cy="0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bg2"/>
                </a:solidFill>
                <a:prstDash val="dash"/>
                <a:headEnd type="triangle"/>
                <a:tailEnd type="triangle"/>
              </a:ln>
              <a:effectLst/>
            </p:spPr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88F248-9525-401B-AD39-0BFC32D57FC5}"/>
                  </a:ext>
                </a:extLst>
              </p:cNvPr>
              <p:cNvSpPr txBox="1"/>
              <p:nvPr/>
            </p:nvSpPr>
            <p:spPr>
              <a:xfrm>
                <a:off x="7992879" y="2469374"/>
                <a:ext cx="1722821" cy="3139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데이터 과학자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E9F4F14-7B10-42BD-BA0A-26047CC464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94006" y="2626340"/>
                <a:ext cx="744822" cy="0"/>
              </a:xfrm>
              <a:prstGeom prst="straightConnector1">
                <a:avLst/>
              </a:prstGeom>
              <a:noFill/>
              <a:ln w="15875" cap="flat" cmpd="sng" algn="ctr">
                <a:solidFill>
                  <a:schemeClr val="bg2"/>
                </a:solidFill>
                <a:prstDash val="dash"/>
                <a:headEnd type="triangle"/>
                <a:tailEnd type="triangle"/>
              </a:ln>
              <a:effectLst/>
            </p:spPr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65D33A-017E-4A98-B090-66DF50125067}"/>
                </a:ext>
              </a:extLst>
            </p:cNvPr>
            <p:cNvSpPr/>
            <p:nvPr/>
          </p:nvSpPr>
          <p:spPr>
            <a:xfrm>
              <a:off x="767441" y="2390018"/>
              <a:ext cx="137409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원활한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협업</a:t>
              </a:r>
            </a:p>
          </p:txBody>
        </p:sp>
      </p:grpSp>
      <p:grpSp>
        <p:nvGrpSpPr>
          <p:cNvPr id="24" name="Group 23" descr="Power BI, Azure Synapse Analytics 및 Azure Machine Learning을 갖춘 강력한 통합 도구">
            <a:extLst>
              <a:ext uri="{FF2B5EF4-FFF2-40B4-BE49-F238E27FC236}">
                <a16:creationId xmlns:a16="http://schemas.microsoft.com/office/drawing/2014/main" id="{F3E915C9-6F00-4BAD-A081-EBE3522DF9EB}"/>
              </a:ext>
            </a:extLst>
          </p:cNvPr>
          <p:cNvGrpSpPr/>
          <p:nvPr/>
        </p:nvGrpSpPr>
        <p:grpSpPr>
          <a:xfrm>
            <a:off x="763560" y="3303107"/>
            <a:ext cx="10495919" cy="1700807"/>
            <a:chOff x="763560" y="3371006"/>
            <a:chExt cx="10495919" cy="1700807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C78B91CA-F0B2-4F01-834B-68D610DE4B4F}"/>
                </a:ext>
              </a:extLst>
            </p:cNvPr>
            <p:cNvSpPr/>
            <p:nvPr/>
          </p:nvSpPr>
          <p:spPr bwMode="auto">
            <a:xfrm>
              <a:off x="2334935" y="3371006"/>
              <a:ext cx="8924544" cy="1700806"/>
            </a:xfrm>
            <a:prstGeom prst="rect">
              <a:avLst/>
            </a:prstGeom>
            <a:ln w="19050" cap="flat" cmpd="sng" algn="ctr">
              <a:solidFill>
                <a:srgbClr val="E6E6E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err="1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6F7F99-DB3C-4A74-82C1-D5D57EC18469}"/>
                </a:ext>
              </a:extLst>
            </p:cNvPr>
            <p:cNvSpPr/>
            <p:nvPr/>
          </p:nvSpPr>
          <p:spPr bwMode="auto">
            <a:xfrm>
              <a:off x="5759012" y="3389695"/>
              <a:ext cx="5500023" cy="168211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B9BA17-0068-4677-BFFD-7417D3EAD43B}"/>
                </a:ext>
              </a:extLst>
            </p:cNvPr>
            <p:cNvSpPr/>
            <p:nvPr/>
          </p:nvSpPr>
          <p:spPr bwMode="auto">
            <a:xfrm>
              <a:off x="2334935" y="3389696"/>
              <a:ext cx="3644157" cy="168211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C78A21-61BC-4B34-8161-A7775DAADAD1}"/>
                </a:ext>
              </a:extLst>
            </p:cNvPr>
            <p:cNvSpPr/>
            <p:nvPr/>
          </p:nvSpPr>
          <p:spPr bwMode="auto">
            <a:xfrm>
              <a:off x="5171388" y="4407966"/>
              <a:ext cx="3313127" cy="51121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630" tIns="143407" rIns="89630" bIns="143407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556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/>
                  <a:ea typeface="Segoe UI Black" panose="020B0A02040204020203" pitchFamily="34" charset="0"/>
                  <a:cs typeface="Segoe UI" pitchFamily="34" charset="0"/>
                </a:rPr>
                <a:t>Azure Synapse Analytics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D87A64-411A-4777-AD4F-B1D22DE39F99}"/>
                </a:ext>
              </a:extLst>
            </p:cNvPr>
            <p:cNvSpPr/>
            <p:nvPr/>
          </p:nvSpPr>
          <p:spPr bwMode="auto">
            <a:xfrm>
              <a:off x="2447795" y="4407966"/>
              <a:ext cx="3313127" cy="51121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630" tIns="143407" rIns="89630" bIns="143407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556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/>
                  <a:ea typeface="Segoe UI Black" panose="020B0A02040204020203" pitchFamily="34" charset="0"/>
                  <a:cs typeface="Segoe UI" pitchFamily="34" charset="0"/>
                </a:rPr>
                <a:t>Power BI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A704488-D4AD-47A6-873C-3D56410DF309}"/>
                </a:ext>
              </a:extLst>
            </p:cNvPr>
            <p:cNvSpPr/>
            <p:nvPr/>
          </p:nvSpPr>
          <p:spPr>
            <a:xfrm>
              <a:off x="763560" y="3899221"/>
              <a:ext cx="155537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강력한 통합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도구 사용</a:t>
              </a:r>
            </a:p>
          </p:txBody>
        </p:sp>
        <p:pic>
          <p:nvPicPr>
            <p:cNvPr id="31" name="Picture 30" descr="시계가 있는 그림&#10;&#10;설명이 자동 생성됨&#10;">
              <a:extLst>
                <a:ext uri="{FF2B5EF4-FFF2-40B4-BE49-F238E27FC236}">
                  <a16:creationId xmlns:a16="http://schemas.microsoft.com/office/drawing/2014/main" id="{54F9B5A6-52A6-4E61-9EA3-9F3C8AD95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2403" y="3726756"/>
              <a:ext cx="692449" cy="683451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F966B2D-7D90-48B7-98AA-2ED213CD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5570" y="3726756"/>
              <a:ext cx="692449" cy="69244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E650EC3-0264-42F4-B553-A725D5EE7474}"/>
                </a:ext>
              </a:extLst>
            </p:cNvPr>
            <p:cNvSpPr/>
            <p:nvPr/>
          </p:nvSpPr>
          <p:spPr bwMode="auto">
            <a:xfrm>
              <a:off x="7945907" y="4407966"/>
              <a:ext cx="3313127" cy="51121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89630" tIns="143407" rIns="89630" bIns="143407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556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Semibold"/>
                  <a:ea typeface="Segoe UI Black" panose="020B0A02040204020203" pitchFamily="34" charset="0"/>
                  <a:cs typeface="Segoe UI" pitchFamily="34" charset="0"/>
                </a:rPr>
                <a:t>Azure Machine Learning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087F321-6AF4-4DDE-A107-07106A2A4A15}"/>
                </a:ext>
              </a:extLst>
            </p:cNvPr>
            <p:cNvGrpSpPr/>
            <p:nvPr/>
          </p:nvGrpSpPr>
          <p:grpSpPr>
            <a:xfrm>
              <a:off x="3752192" y="3800476"/>
              <a:ext cx="696578" cy="525914"/>
              <a:chOff x="2851176" y="840527"/>
              <a:chExt cx="3024388" cy="2283410"/>
            </a:xfrm>
            <a:solidFill>
              <a:schemeClr val="bg1"/>
            </a:solidFill>
          </p:grpSpPr>
          <p:sp>
            <p:nvSpPr>
              <p:cNvPr id="35" name="Freeform: Shape 338">
                <a:extLst>
                  <a:ext uri="{FF2B5EF4-FFF2-40B4-BE49-F238E27FC236}">
                    <a16:creationId xmlns:a16="http://schemas.microsoft.com/office/drawing/2014/main" id="{E6F3E642-770D-49CE-8200-88E591804F13}"/>
                  </a:ext>
                </a:extLst>
              </p:cNvPr>
              <p:cNvSpPr/>
              <p:nvPr/>
            </p:nvSpPr>
            <p:spPr>
              <a:xfrm>
                <a:off x="2851176" y="840527"/>
                <a:ext cx="3024388" cy="1958289"/>
              </a:xfrm>
              <a:custGeom>
                <a:avLst/>
                <a:gdLst>
                  <a:gd name="connsiteX0" fmla="*/ 61230 w 493108"/>
                  <a:gd name="connsiteY0" fmla="*/ 0 h 319287"/>
                  <a:gd name="connsiteX1" fmla="*/ 431878 w 493108"/>
                  <a:gd name="connsiteY1" fmla="*/ 0 h 319287"/>
                  <a:gd name="connsiteX2" fmla="*/ 493108 w 493108"/>
                  <a:gd name="connsiteY2" fmla="*/ 61230 h 319287"/>
                  <a:gd name="connsiteX3" fmla="*/ 493108 w 493108"/>
                  <a:gd name="connsiteY3" fmla="*/ 258057 h 319287"/>
                  <a:gd name="connsiteX4" fmla="*/ 431878 w 493108"/>
                  <a:gd name="connsiteY4" fmla="*/ 319287 h 319287"/>
                  <a:gd name="connsiteX5" fmla="*/ 425306 w 493108"/>
                  <a:gd name="connsiteY5" fmla="*/ 319287 h 319287"/>
                  <a:gd name="connsiteX6" fmla="*/ 425306 w 493108"/>
                  <a:gd name="connsiteY6" fmla="*/ 298563 h 319287"/>
                  <a:gd name="connsiteX7" fmla="*/ 434307 w 493108"/>
                  <a:gd name="connsiteY7" fmla="*/ 298563 h 319287"/>
                  <a:gd name="connsiteX8" fmla="*/ 474000 w 493108"/>
                  <a:gd name="connsiteY8" fmla="*/ 258870 h 319287"/>
                  <a:gd name="connsiteX9" fmla="*/ 474000 w 493108"/>
                  <a:gd name="connsiteY9" fmla="*/ 59417 h 319287"/>
                  <a:gd name="connsiteX10" fmla="*/ 434307 w 493108"/>
                  <a:gd name="connsiteY10" fmla="*/ 19724 h 319287"/>
                  <a:gd name="connsiteX11" fmla="*/ 60650 w 493108"/>
                  <a:gd name="connsiteY11" fmla="*/ 19724 h 319287"/>
                  <a:gd name="connsiteX12" fmla="*/ 20957 w 493108"/>
                  <a:gd name="connsiteY12" fmla="*/ 59417 h 319287"/>
                  <a:gd name="connsiteX13" fmla="*/ 20957 w 493108"/>
                  <a:gd name="connsiteY13" fmla="*/ 258870 h 319287"/>
                  <a:gd name="connsiteX14" fmla="*/ 60650 w 493108"/>
                  <a:gd name="connsiteY14" fmla="*/ 298563 h 319287"/>
                  <a:gd name="connsiteX15" fmla="*/ 69652 w 493108"/>
                  <a:gd name="connsiteY15" fmla="*/ 298563 h 319287"/>
                  <a:gd name="connsiteX16" fmla="*/ 69652 w 493108"/>
                  <a:gd name="connsiteY16" fmla="*/ 319287 h 319287"/>
                  <a:gd name="connsiteX17" fmla="*/ 61230 w 493108"/>
                  <a:gd name="connsiteY17" fmla="*/ 319287 h 319287"/>
                  <a:gd name="connsiteX18" fmla="*/ 0 w 493108"/>
                  <a:gd name="connsiteY18" fmla="*/ 258057 h 319287"/>
                  <a:gd name="connsiteX19" fmla="*/ 0 w 493108"/>
                  <a:gd name="connsiteY19" fmla="*/ 61230 h 319287"/>
                  <a:gd name="connsiteX20" fmla="*/ 61230 w 493108"/>
                  <a:gd name="connsiteY20" fmla="*/ 0 h 31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3108" h="319287">
                    <a:moveTo>
                      <a:pt x="61230" y="0"/>
                    </a:moveTo>
                    <a:lnTo>
                      <a:pt x="431878" y="0"/>
                    </a:lnTo>
                    <a:cubicBezTo>
                      <a:pt x="465695" y="0"/>
                      <a:pt x="493108" y="27414"/>
                      <a:pt x="493108" y="61230"/>
                    </a:cubicBezTo>
                    <a:lnTo>
                      <a:pt x="493108" y="258057"/>
                    </a:lnTo>
                    <a:cubicBezTo>
                      <a:pt x="493108" y="291874"/>
                      <a:pt x="465695" y="319287"/>
                      <a:pt x="431878" y="319287"/>
                    </a:cubicBezTo>
                    <a:lnTo>
                      <a:pt x="425306" y="319287"/>
                    </a:lnTo>
                    <a:lnTo>
                      <a:pt x="425306" y="298563"/>
                    </a:lnTo>
                    <a:lnTo>
                      <a:pt x="434307" y="298563"/>
                    </a:lnTo>
                    <a:cubicBezTo>
                      <a:pt x="456229" y="298563"/>
                      <a:pt x="474000" y="280792"/>
                      <a:pt x="474000" y="258870"/>
                    </a:cubicBezTo>
                    <a:lnTo>
                      <a:pt x="474000" y="59417"/>
                    </a:lnTo>
                    <a:cubicBezTo>
                      <a:pt x="474000" y="37495"/>
                      <a:pt x="456229" y="19724"/>
                      <a:pt x="434307" y="19724"/>
                    </a:cubicBezTo>
                    <a:lnTo>
                      <a:pt x="60650" y="19724"/>
                    </a:lnTo>
                    <a:cubicBezTo>
                      <a:pt x="38728" y="19724"/>
                      <a:pt x="20957" y="37495"/>
                      <a:pt x="20957" y="59417"/>
                    </a:cubicBezTo>
                    <a:lnTo>
                      <a:pt x="20957" y="258870"/>
                    </a:lnTo>
                    <a:cubicBezTo>
                      <a:pt x="20957" y="280792"/>
                      <a:pt x="38728" y="298563"/>
                      <a:pt x="60650" y="298563"/>
                    </a:cubicBezTo>
                    <a:lnTo>
                      <a:pt x="69652" y="298563"/>
                    </a:lnTo>
                    <a:lnTo>
                      <a:pt x="69652" y="319287"/>
                    </a:lnTo>
                    <a:lnTo>
                      <a:pt x="61230" y="319287"/>
                    </a:lnTo>
                    <a:cubicBezTo>
                      <a:pt x="27414" y="319287"/>
                      <a:pt x="0" y="291874"/>
                      <a:pt x="0" y="258057"/>
                    </a:cubicBezTo>
                    <a:lnTo>
                      <a:pt x="0" y="61230"/>
                    </a:lnTo>
                    <a:cubicBezTo>
                      <a:pt x="0" y="27414"/>
                      <a:pt x="27414" y="0"/>
                      <a:pt x="61230" y="0"/>
                    </a:cubicBezTo>
                    <a:close/>
                  </a:path>
                </a:pathLst>
              </a:custGeom>
              <a:grpFill/>
              <a:ln w="342900" cap="sq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: Shape 339">
                <a:extLst>
                  <a:ext uri="{FF2B5EF4-FFF2-40B4-BE49-F238E27FC236}">
                    <a16:creationId xmlns:a16="http://schemas.microsoft.com/office/drawing/2014/main" id="{B13C19B0-A945-49E3-83FC-DAF9EEA1BAC8}"/>
                  </a:ext>
                </a:extLst>
              </p:cNvPr>
              <p:cNvSpPr/>
              <p:nvPr/>
            </p:nvSpPr>
            <p:spPr>
              <a:xfrm>
                <a:off x="3382432" y="1335590"/>
                <a:ext cx="1959012" cy="1788347"/>
              </a:xfrm>
              <a:custGeom>
                <a:avLst/>
                <a:gdLst>
                  <a:gd name="connsiteX0" fmla="*/ 169583 w 1959012"/>
                  <a:gd name="connsiteY0" fmla="*/ 1054931 h 1788347"/>
                  <a:gd name="connsiteX1" fmla="*/ 339166 w 1959012"/>
                  <a:gd name="connsiteY1" fmla="*/ 1224514 h 1788347"/>
                  <a:gd name="connsiteX2" fmla="*/ 339166 w 1959012"/>
                  <a:gd name="connsiteY2" fmla="*/ 1618758 h 1788347"/>
                  <a:gd name="connsiteX3" fmla="*/ 169583 w 1959012"/>
                  <a:gd name="connsiteY3" fmla="*/ 1788341 h 1788347"/>
                  <a:gd name="connsiteX4" fmla="*/ 0 w 1959012"/>
                  <a:gd name="connsiteY4" fmla="*/ 1618758 h 1788347"/>
                  <a:gd name="connsiteX5" fmla="*/ 0 w 1959012"/>
                  <a:gd name="connsiteY5" fmla="*/ 1224514 h 1788347"/>
                  <a:gd name="connsiteX6" fmla="*/ 169583 w 1959012"/>
                  <a:gd name="connsiteY6" fmla="*/ 1054931 h 1788347"/>
                  <a:gd name="connsiteX7" fmla="*/ 1255480 w 1959012"/>
                  <a:gd name="connsiteY7" fmla="*/ 692010 h 1788347"/>
                  <a:gd name="connsiteX8" fmla="*/ 1425063 w 1959012"/>
                  <a:gd name="connsiteY8" fmla="*/ 861593 h 1788347"/>
                  <a:gd name="connsiteX9" fmla="*/ 1425063 w 1959012"/>
                  <a:gd name="connsiteY9" fmla="*/ 1618764 h 1788347"/>
                  <a:gd name="connsiteX10" fmla="*/ 1255480 w 1959012"/>
                  <a:gd name="connsiteY10" fmla="*/ 1788347 h 1788347"/>
                  <a:gd name="connsiteX11" fmla="*/ 1085897 w 1959012"/>
                  <a:gd name="connsiteY11" fmla="*/ 1618764 h 1788347"/>
                  <a:gd name="connsiteX12" fmla="*/ 1085897 w 1959012"/>
                  <a:gd name="connsiteY12" fmla="*/ 861593 h 1788347"/>
                  <a:gd name="connsiteX13" fmla="*/ 1255480 w 1959012"/>
                  <a:gd name="connsiteY13" fmla="*/ 692010 h 1788347"/>
                  <a:gd name="connsiteX14" fmla="*/ 712526 w 1959012"/>
                  <a:gd name="connsiteY14" fmla="*/ 438716 h 1788347"/>
                  <a:gd name="connsiteX15" fmla="*/ 882106 w 1959012"/>
                  <a:gd name="connsiteY15" fmla="*/ 608296 h 1788347"/>
                  <a:gd name="connsiteX16" fmla="*/ 882106 w 1959012"/>
                  <a:gd name="connsiteY16" fmla="*/ 1618767 h 1788347"/>
                  <a:gd name="connsiteX17" fmla="*/ 712526 w 1959012"/>
                  <a:gd name="connsiteY17" fmla="*/ 1788347 h 1788347"/>
                  <a:gd name="connsiteX18" fmla="*/ 542946 w 1959012"/>
                  <a:gd name="connsiteY18" fmla="*/ 1618767 h 1788347"/>
                  <a:gd name="connsiteX19" fmla="*/ 542946 w 1959012"/>
                  <a:gd name="connsiteY19" fmla="*/ 608296 h 1788347"/>
                  <a:gd name="connsiteX20" fmla="*/ 712526 w 1959012"/>
                  <a:gd name="connsiteY20" fmla="*/ 438716 h 1788347"/>
                  <a:gd name="connsiteX21" fmla="*/ 1789429 w 1959012"/>
                  <a:gd name="connsiteY21" fmla="*/ 0 h 1788347"/>
                  <a:gd name="connsiteX22" fmla="*/ 1959012 w 1959012"/>
                  <a:gd name="connsiteY22" fmla="*/ 169583 h 1788347"/>
                  <a:gd name="connsiteX23" fmla="*/ 1959012 w 1959012"/>
                  <a:gd name="connsiteY23" fmla="*/ 1618764 h 1788347"/>
                  <a:gd name="connsiteX24" fmla="*/ 1789429 w 1959012"/>
                  <a:gd name="connsiteY24" fmla="*/ 1788347 h 1788347"/>
                  <a:gd name="connsiteX25" fmla="*/ 1619846 w 1959012"/>
                  <a:gd name="connsiteY25" fmla="*/ 1618764 h 1788347"/>
                  <a:gd name="connsiteX26" fmla="*/ 1619846 w 1959012"/>
                  <a:gd name="connsiteY26" fmla="*/ 169583 h 1788347"/>
                  <a:gd name="connsiteX27" fmla="*/ 1789429 w 1959012"/>
                  <a:gd name="connsiteY27" fmla="*/ 0 h 178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59012" h="1788347">
                    <a:moveTo>
                      <a:pt x="169583" y="1054931"/>
                    </a:moveTo>
                    <a:cubicBezTo>
                      <a:pt x="263241" y="1054931"/>
                      <a:pt x="339166" y="1130856"/>
                      <a:pt x="339166" y="1224514"/>
                    </a:cubicBezTo>
                    <a:lnTo>
                      <a:pt x="339166" y="1618758"/>
                    </a:lnTo>
                    <a:cubicBezTo>
                      <a:pt x="339166" y="1712416"/>
                      <a:pt x="263241" y="1788341"/>
                      <a:pt x="169583" y="1788341"/>
                    </a:cubicBezTo>
                    <a:cubicBezTo>
                      <a:pt x="75925" y="1788341"/>
                      <a:pt x="0" y="1712416"/>
                      <a:pt x="0" y="1618758"/>
                    </a:cubicBezTo>
                    <a:lnTo>
                      <a:pt x="0" y="1224514"/>
                    </a:lnTo>
                    <a:cubicBezTo>
                      <a:pt x="0" y="1130856"/>
                      <a:pt x="75925" y="1054931"/>
                      <a:pt x="169583" y="1054931"/>
                    </a:cubicBezTo>
                    <a:close/>
                    <a:moveTo>
                      <a:pt x="1255480" y="692010"/>
                    </a:moveTo>
                    <a:cubicBezTo>
                      <a:pt x="1349138" y="692010"/>
                      <a:pt x="1425063" y="767935"/>
                      <a:pt x="1425063" y="861593"/>
                    </a:cubicBezTo>
                    <a:lnTo>
                      <a:pt x="1425063" y="1618764"/>
                    </a:lnTo>
                    <a:cubicBezTo>
                      <a:pt x="1425063" y="1712422"/>
                      <a:pt x="1349138" y="1788347"/>
                      <a:pt x="1255480" y="1788347"/>
                    </a:cubicBezTo>
                    <a:cubicBezTo>
                      <a:pt x="1161822" y="1788347"/>
                      <a:pt x="1085897" y="1712422"/>
                      <a:pt x="1085897" y="1618764"/>
                    </a:cubicBezTo>
                    <a:lnTo>
                      <a:pt x="1085897" y="861593"/>
                    </a:lnTo>
                    <a:cubicBezTo>
                      <a:pt x="1085897" y="767935"/>
                      <a:pt x="1161822" y="692010"/>
                      <a:pt x="1255480" y="692010"/>
                    </a:cubicBezTo>
                    <a:close/>
                    <a:moveTo>
                      <a:pt x="712526" y="438716"/>
                    </a:moveTo>
                    <a:cubicBezTo>
                      <a:pt x="806182" y="438716"/>
                      <a:pt x="882106" y="514640"/>
                      <a:pt x="882106" y="608296"/>
                    </a:cubicBezTo>
                    <a:lnTo>
                      <a:pt x="882106" y="1618767"/>
                    </a:lnTo>
                    <a:cubicBezTo>
                      <a:pt x="882106" y="1712423"/>
                      <a:pt x="806182" y="1788347"/>
                      <a:pt x="712526" y="1788347"/>
                    </a:cubicBezTo>
                    <a:cubicBezTo>
                      <a:pt x="618870" y="1788347"/>
                      <a:pt x="542946" y="1712423"/>
                      <a:pt x="542946" y="1618767"/>
                    </a:cubicBezTo>
                    <a:lnTo>
                      <a:pt x="542946" y="608296"/>
                    </a:lnTo>
                    <a:cubicBezTo>
                      <a:pt x="542946" y="514640"/>
                      <a:pt x="618870" y="438716"/>
                      <a:pt x="712526" y="438716"/>
                    </a:cubicBezTo>
                    <a:close/>
                    <a:moveTo>
                      <a:pt x="1789429" y="0"/>
                    </a:moveTo>
                    <a:cubicBezTo>
                      <a:pt x="1883087" y="0"/>
                      <a:pt x="1959012" y="75925"/>
                      <a:pt x="1959012" y="169583"/>
                    </a:cubicBezTo>
                    <a:lnTo>
                      <a:pt x="1959012" y="1618764"/>
                    </a:lnTo>
                    <a:cubicBezTo>
                      <a:pt x="1959012" y="1712422"/>
                      <a:pt x="1883087" y="1788347"/>
                      <a:pt x="1789429" y="1788347"/>
                    </a:cubicBezTo>
                    <a:cubicBezTo>
                      <a:pt x="1695771" y="1788347"/>
                      <a:pt x="1619846" y="1712422"/>
                      <a:pt x="1619846" y="1618764"/>
                    </a:cubicBezTo>
                    <a:lnTo>
                      <a:pt x="1619846" y="169583"/>
                    </a:lnTo>
                    <a:cubicBezTo>
                      <a:pt x="1619846" y="75925"/>
                      <a:pt x="1695771" y="0"/>
                      <a:pt x="1789429" y="0"/>
                    </a:cubicBezTo>
                    <a:close/>
                  </a:path>
                </a:pathLst>
              </a:custGeom>
              <a:grpFill/>
              <a:ln w="342900" cap="sq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37068D-B8B9-4715-8C71-64E50D185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46967" y="2686567"/>
            <a:ext cx="8906256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8B7ABB-D426-4A2F-9588-939C062D9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46967" y="3303107"/>
            <a:ext cx="8906256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11E89E-ED3E-4865-8572-5E12DA82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346967" y="5000835"/>
            <a:ext cx="8906256" cy="0"/>
          </a:xfrm>
          <a:prstGeom prst="line">
            <a:avLst/>
          </a:prstGeom>
          <a:ln w="1905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 descr="Azure Data Lake Storage의 공통 데이터 모델을 통한 데이터 통합">
            <a:extLst>
              <a:ext uri="{FF2B5EF4-FFF2-40B4-BE49-F238E27FC236}">
                <a16:creationId xmlns:a16="http://schemas.microsoft.com/office/drawing/2014/main" id="{2A85138A-EEDA-4C1B-A25D-C61BE0711DD1}"/>
              </a:ext>
            </a:extLst>
          </p:cNvPr>
          <p:cNvGrpSpPr/>
          <p:nvPr/>
        </p:nvGrpSpPr>
        <p:grpSpPr>
          <a:xfrm>
            <a:off x="763560" y="5002952"/>
            <a:ext cx="10495486" cy="1052944"/>
            <a:chOff x="763560" y="5185318"/>
            <a:chExt cx="10495486" cy="1052944"/>
          </a:xfrm>
        </p:grpSpPr>
        <p:sp useBgFill="1">
          <p:nvSpPr>
            <p:cNvPr id="21" name="Rectangle 20">
              <a:extLst>
                <a:ext uri="{FF2B5EF4-FFF2-40B4-BE49-F238E27FC236}">
                  <a16:creationId xmlns:a16="http://schemas.microsoft.com/office/drawing/2014/main" id="{C6D72D35-2D52-4F7C-8BD7-038AE81D5022}"/>
                </a:ext>
              </a:extLst>
            </p:cNvPr>
            <p:cNvSpPr/>
            <p:nvPr/>
          </p:nvSpPr>
          <p:spPr bwMode="auto">
            <a:xfrm>
              <a:off x="2334935" y="5185318"/>
              <a:ext cx="8924111" cy="1052944"/>
            </a:xfrm>
            <a:prstGeom prst="rect">
              <a:avLst/>
            </a:prstGeom>
            <a:ln w="19050" cap="flat" cmpd="sng" algn="ctr">
              <a:solidFill>
                <a:srgbClr val="E6E6E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32472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 Semibold"/>
                  <a:ea typeface="Segoe UI" pitchFamily="34" charset="0"/>
                  <a:cs typeface="Segoe UI" pitchFamily="34" charset="0"/>
                </a:rPr>
                <a:t>               Azure Data Lake Store의 공통 데이터 모델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9AC81F-FE01-47B7-A568-C00CBAB237DC}"/>
                </a:ext>
              </a:extLst>
            </p:cNvPr>
            <p:cNvSpPr/>
            <p:nvPr/>
          </p:nvSpPr>
          <p:spPr>
            <a:xfrm>
              <a:off x="763560" y="5542513"/>
              <a:ext cx="16842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통합된 데이터</a:t>
              </a: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D3A39FE-CCD5-47C1-91DE-8888EA8AE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44938" y="5298090"/>
              <a:ext cx="716162" cy="723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161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B18260-2471-4D60-825D-1A47DC5D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164592" rIns="0" bIns="0" rtlCol="0" anchor="b">
            <a:noAutofit/>
          </a:bodyPr>
          <a:lstStyle/>
          <a:p>
            <a:r>
              <a:rPr lang="ko-kr" altLang="zh-CN" sz="3200" b="1" dirty="0"/>
              <a:t>강력한 </a:t>
            </a:r>
            <a:r>
              <a:rPr lang="ko-KR" altLang="en-US" sz="3200" b="1" dirty="0"/>
              <a:t>분석 기능</a:t>
            </a:r>
            <a:r>
              <a:rPr lang="ko-kr" altLang="zh-CN" sz="3200" b="1" dirty="0"/>
              <a:t> 플랫폼으로 비즈니스 가치 실현 시간 단축</a:t>
            </a:r>
            <a:r>
              <a:rPr lang="en-US" altLang="ko-KR" sz="3200" b="1" dirty="0"/>
              <a:t> </a:t>
            </a:r>
            <a:endParaRPr lang="ko-kr" sz="3200" b="1" dirty="0">
              <a:solidFill>
                <a:srgbClr val="50E6FF"/>
              </a:solidFill>
              <a:latin typeface="Segoe UI Semi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AD73B5-5DBA-44AC-A3B9-D966F468E1F6}"/>
              </a:ext>
            </a:extLst>
          </p:cNvPr>
          <p:cNvSpPr/>
          <p:nvPr/>
        </p:nvSpPr>
        <p:spPr>
          <a:xfrm>
            <a:off x="767686" y="2219718"/>
            <a:ext cx="29943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sz="1400" b="1" dirty="0">
                <a:solidFill>
                  <a:srgbClr val="50E6FF"/>
                </a:solidFill>
              </a:rPr>
              <a:t>즉각적 대응</a:t>
            </a:r>
          </a:p>
          <a:p>
            <a:r>
              <a:rPr lang="ko-kr" sz="1400" dirty="0">
                <a:solidFill>
                  <a:schemeClr val="bg1"/>
                </a:solidFill>
              </a:rPr>
              <a:t>Power BI 집계로 집계된 데이터 수준의 대규모 데이터 세트를 사용해 즉각적으로 쿼리에 응답 가능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b="1" dirty="0">
              <a:solidFill>
                <a:srgbClr val="50E6FF"/>
              </a:solidFill>
            </a:endParaRPr>
          </a:p>
          <a:p>
            <a:r>
              <a:rPr lang="ko-kr" sz="1400" b="1" dirty="0">
                <a:solidFill>
                  <a:srgbClr val="50E6FF"/>
                </a:solidFill>
              </a:rPr>
              <a:t>세분화된 데이터 활용 </a:t>
            </a:r>
          </a:p>
          <a:p>
            <a:r>
              <a:rPr lang="ko-kr" sz="1400" dirty="0">
                <a:solidFill>
                  <a:schemeClr val="bg1"/>
                </a:solidFill>
              </a:rPr>
              <a:t>세분화된 쿼리가 DirectQuery를 통해 업계 최고의 성능을 보유한 Azure Synapse Analytics로 전송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BFFD1C-00AD-4F27-8B9D-D2F2EFF43BEC}"/>
              </a:ext>
            </a:extLst>
          </p:cNvPr>
          <p:cNvSpPr/>
          <p:nvPr/>
        </p:nvSpPr>
        <p:spPr bwMode="auto">
          <a:xfrm>
            <a:off x="4107822" y="1975093"/>
            <a:ext cx="1537422" cy="191657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sz="14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시각화 및 보고 기능</a:t>
            </a:r>
          </a:p>
        </p:txBody>
      </p:sp>
      <p:grpSp>
        <p:nvGrpSpPr>
          <p:cNvPr id="74" name="Group 73" descr="Power BI 로고">
            <a:extLst>
              <a:ext uri="{FF2B5EF4-FFF2-40B4-BE49-F238E27FC236}">
                <a16:creationId xmlns:a16="http://schemas.microsoft.com/office/drawing/2014/main" id="{CA241895-02A9-6E48-B3CA-78BA8188F0F6}"/>
              </a:ext>
            </a:extLst>
          </p:cNvPr>
          <p:cNvGrpSpPr/>
          <p:nvPr/>
        </p:nvGrpSpPr>
        <p:grpSpPr>
          <a:xfrm>
            <a:off x="4524360" y="2752767"/>
            <a:ext cx="696578" cy="525914"/>
            <a:chOff x="2851176" y="840527"/>
            <a:chExt cx="3024388" cy="2283410"/>
          </a:xfrm>
        </p:grpSpPr>
        <p:sp>
          <p:nvSpPr>
            <p:cNvPr id="75" name="Freeform: Shape 338">
              <a:extLst>
                <a:ext uri="{FF2B5EF4-FFF2-40B4-BE49-F238E27FC236}">
                  <a16:creationId xmlns:a16="http://schemas.microsoft.com/office/drawing/2014/main" id="{93ADE1C2-74B8-1543-B709-C673E26CD42F}"/>
                </a:ext>
              </a:extLst>
            </p:cNvPr>
            <p:cNvSpPr/>
            <p:nvPr/>
          </p:nvSpPr>
          <p:spPr>
            <a:xfrm>
              <a:off x="2851176" y="840527"/>
              <a:ext cx="3024388" cy="1958289"/>
            </a:xfrm>
            <a:custGeom>
              <a:avLst/>
              <a:gdLst>
                <a:gd name="connsiteX0" fmla="*/ 61230 w 493108"/>
                <a:gd name="connsiteY0" fmla="*/ 0 h 319287"/>
                <a:gd name="connsiteX1" fmla="*/ 431878 w 493108"/>
                <a:gd name="connsiteY1" fmla="*/ 0 h 319287"/>
                <a:gd name="connsiteX2" fmla="*/ 493108 w 493108"/>
                <a:gd name="connsiteY2" fmla="*/ 61230 h 319287"/>
                <a:gd name="connsiteX3" fmla="*/ 493108 w 493108"/>
                <a:gd name="connsiteY3" fmla="*/ 258057 h 319287"/>
                <a:gd name="connsiteX4" fmla="*/ 431878 w 493108"/>
                <a:gd name="connsiteY4" fmla="*/ 319287 h 319287"/>
                <a:gd name="connsiteX5" fmla="*/ 425306 w 493108"/>
                <a:gd name="connsiteY5" fmla="*/ 319287 h 319287"/>
                <a:gd name="connsiteX6" fmla="*/ 425306 w 493108"/>
                <a:gd name="connsiteY6" fmla="*/ 298563 h 319287"/>
                <a:gd name="connsiteX7" fmla="*/ 434307 w 493108"/>
                <a:gd name="connsiteY7" fmla="*/ 298563 h 319287"/>
                <a:gd name="connsiteX8" fmla="*/ 474000 w 493108"/>
                <a:gd name="connsiteY8" fmla="*/ 258870 h 319287"/>
                <a:gd name="connsiteX9" fmla="*/ 474000 w 493108"/>
                <a:gd name="connsiteY9" fmla="*/ 59417 h 319287"/>
                <a:gd name="connsiteX10" fmla="*/ 434307 w 493108"/>
                <a:gd name="connsiteY10" fmla="*/ 19724 h 319287"/>
                <a:gd name="connsiteX11" fmla="*/ 60650 w 493108"/>
                <a:gd name="connsiteY11" fmla="*/ 19724 h 319287"/>
                <a:gd name="connsiteX12" fmla="*/ 20957 w 493108"/>
                <a:gd name="connsiteY12" fmla="*/ 59417 h 319287"/>
                <a:gd name="connsiteX13" fmla="*/ 20957 w 493108"/>
                <a:gd name="connsiteY13" fmla="*/ 258870 h 319287"/>
                <a:gd name="connsiteX14" fmla="*/ 60650 w 493108"/>
                <a:gd name="connsiteY14" fmla="*/ 298563 h 319287"/>
                <a:gd name="connsiteX15" fmla="*/ 69652 w 493108"/>
                <a:gd name="connsiteY15" fmla="*/ 298563 h 319287"/>
                <a:gd name="connsiteX16" fmla="*/ 69652 w 493108"/>
                <a:gd name="connsiteY16" fmla="*/ 319287 h 319287"/>
                <a:gd name="connsiteX17" fmla="*/ 61230 w 493108"/>
                <a:gd name="connsiteY17" fmla="*/ 319287 h 319287"/>
                <a:gd name="connsiteX18" fmla="*/ 0 w 493108"/>
                <a:gd name="connsiteY18" fmla="*/ 258057 h 319287"/>
                <a:gd name="connsiteX19" fmla="*/ 0 w 493108"/>
                <a:gd name="connsiteY19" fmla="*/ 61230 h 319287"/>
                <a:gd name="connsiteX20" fmla="*/ 61230 w 493108"/>
                <a:gd name="connsiteY20" fmla="*/ 0 h 3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108" h="319287">
                  <a:moveTo>
                    <a:pt x="61230" y="0"/>
                  </a:moveTo>
                  <a:lnTo>
                    <a:pt x="431878" y="0"/>
                  </a:lnTo>
                  <a:cubicBezTo>
                    <a:pt x="465695" y="0"/>
                    <a:pt x="493108" y="27414"/>
                    <a:pt x="493108" y="61230"/>
                  </a:cubicBezTo>
                  <a:lnTo>
                    <a:pt x="493108" y="258057"/>
                  </a:lnTo>
                  <a:cubicBezTo>
                    <a:pt x="493108" y="291874"/>
                    <a:pt x="465695" y="319287"/>
                    <a:pt x="431878" y="319287"/>
                  </a:cubicBezTo>
                  <a:lnTo>
                    <a:pt x="425306" y="319287"/>
                  </a:lnTo>
                  <a:lnTo>
                    <a:pt x="425306" y="298563"/>
                  </a:lnTo>
                  <a:lnTo>
                    <a:pt x="434307" y="298563"/>
                  </a:lnTo>
                  <a:cubicBezTo>
                    <a:pt x="456229" y="298563"/>
                    <a:pt x="474000" y="280792"/>
                    <a:pt x="474000" y="258870"/>
                  </a:cubicBezTo>
                  <a:lnTo>
                    <a:pt x="474000" y="59417"/>
                  </a:lnTo>
                  <a:cubicBezTo>
                    <a:pt x="474000" y="37495"/>
                    <a:pt x="456229" y="19724"/>
                    <a:pt x="434307" y="19724"/>
                  </a:cubicBezTo>
                  <a:lnTo>
                    <a:pt x="60650" y="19724"/>
                  </a:lnTo>
                  <a:cubicBezTo>
                    <a:pt x="38728" y="19724"/>
                    <a:pt x="20957" y="37495"/>
                    <a:pt x="20957" y="59417"/>
                  </a:cubicBezTo>
                  <a:lnTo>
                    <a:pt x="20957" y="258870"/>
                  </a:lnTo>
                  <a:cubicBezTo>
                    <a:pt x="20957" y="280792"/>
                    <a:pt x="38728" y="298563"/>
                    <a:pt x="60650" y="298563"/>
                  </a:cubicBezTo>
                  <a:lnTo>
                    <a:pt x="69652" y="298563"/>
                  </a:lnTo>
                  <a:lnTo>
                    <a:pt x="69652" y="319287"/>
                  </a:lnTo>
                  <a:lnTo>
                    <a:pt x="61230" y="319287"/>
                  </a:lnTo>
                  <a:cubicBezTo>
                    <a:pt x="27414" y="319287"/>
                    <a:pt x="0" y="291874"/>
                    <a:pt x="0" y="258057"/>
                  </a:cubicBezTo>
                  <a:lnTo>
                    <a:pt x="0" y="61230"/>
                  </a:lnTo>
                  <a:cubicBezTo>
                    <a:pt x="0" y="27414"/>
                    <a:pt x="27414" y="0"/>
                    <a:pt x="61230" y="0"/>
                  </a:cubicBezTo>
                  <a:close/>
                </a:path>
              </a:pathLst>
            </a:custGeom>
            <a:solidFill>
              <a:srgbClr val="F2C811"/>
            </a:solidFill>
            <a:ln w="342900" cap="sq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3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76" name="Freeform: Shape 339">
              <a:extLst>
                <a:ext uri="{FF2B5EF4-FFF2-40B4-BE49-F238E27FC236}">
                  <a16:creationId xmlns:a16="http://schemas.microsoft.com/office/drawing/2014/main" id="{FCD16B54-F8B6-C14B-91A9-42A853428E82}"/>
                </a:ext>
              </a:extLst>
            </p:cNvPr>
            <p:cNvSpPr/>
            <p:nvPr/>
          </p:nvSpPr>
          <p:spPr>
            <a:xfrm>
              <a:off x="3382432" y="1335590"/>
              <a:ext cx="1959012" cy="1788347"/>
            </a:xfrm>
            <a:custGeom>
              <a:avLst/>
              <a:gdLst>
                <a:gd name="connsiteX0" fmla="*/ 169583 w 1959012"/>
                <a:gd name="connsiteY0" fmla="*/ 1054931 h 1788347"/>
                <a:gd name="connsiteX1" fmla="*/ 339166 w 1959012"/>
                <a:gd name="connsiteY1" fmla="*/ 1224514 h 1788347"/>
                <a:gd name="connsiteX2" fmla="*/ 339166 w 1959012"/>
                <a:gd name="connsiteY2" fmla="*/ 1618758 h 1788347"/>
                <a:gd name="connsiteX3" fmla="*/ 169583 w 1959012"/>
                <a:gd name="connsiteY3" fmla="*/ 1788341 h 1788347"/>
                <a:gd name="connsiteX4" fmla="*/ 0 w 1959012"/>
                <a:gd name="connsiteY4" fmla="*/ 1618758 h 1788347"/>
                <a:gd name="connsiteX5" fmla="*/ 0 w 1959012"/>
                <a:gd name="connsiteY5" fmla="*/ 1224514 h 1788347"/>
                <a:gd name="connsiteX6" fmla="*/ 169583 w 1959012"/>
                <a:gd name="connsiteY6" fmla="*/ 1054931 h 1788347"/>
                <a:gd name="connsiteX7" fmla="*/ 1255480 w 1959012"/>
                <a:gd name="connsiteY7" fmla="*/ 692010 h 1788347"/>
                <a:gd name="connsiteX8" fmla="*/ 1425063 w 1959012"/>
                <a:gd name="connsiteY8" fmla="*/ 861593 h 1788347"/>
                <a:gd name="connsiteX9" fmla="*/ 1425063 w 1959012"/>
                <a:gd name="connsiteY9" fmla="*/ 1618764 h 1788347"/>
                <a:gd name="connsiteX10" fmla="*/ 1255480 w 1959012"/>
                <a:gd name="connsiteY10" fmla="*/ 1788347 h 1788347"/>
                <a:gd name="connsiteX11" fmla="*/ 1085897 w 1959012"/>
                <a:gd name="connsiteY11" fmla="*/ 1618764 h 1788347"/>
                <a:gd name="connsiteX12" fmla="*/ 1085897 w 1959012"/>
                <a:gd name="connsiteY12" fmla="*/ 861593 h 1788347"/>
                <a:gd name="connsiteX13" fmla="*/ 1255480 w 1959012"/>
                <a:gd name="connsiteY13" fmla="*/ 692010 h 1788347"/>
                <a:gd name="connsiteX14" fmla="*/ 712526 w 1959012"/>
                <a:gd name="connsiteY14" fmla="*/ 438716 h 1788347"/>
                <a:gd name="connsiteX15" fmla="*/ 882106 w 1959012"/>
                <a:gd name="connsiteY15" fmla="*/ 608296 h 1788347"/>
                <a:gd name="connsiteX16" fmla="*/ 882106 w 1959012"/>
                <a:gd name="connsiteY16" fmla="*/ 1618767 h 1788347"/>
                <a:gd name="connsiteX17" fmla="*/ 712526 w 1959012"/>
                <a:gd name="connsiteY17" fmla="*/ 1788347 h 1788347"/>
                <a:gd name="connsiteX18" fmla="*/ 542946 w 1959012"/>
                <a:gd name="connsiteY18" fmla="*/ 1618767 h 1788347"/>
                <a:gd name="connsiteX19" fmla="*/ 542946 w 1959012"/>
                <a:gd name="connsiteY19" fmla="*/ 608296 h 1788347"/>
                <a:gd name="connsiteX20" fmla="*/ 712526 w 1959012"/>
                <a:gd name="connsiteY20" fmla="*/ 438716 h 1788347"/>
                <a:gd name="connsiteX21" fmla="*/ 1789429 w 1959012"/>
                <a:gd name="connsiteY21" fmla="*/ 0 h 1788347"/>
                <a:gd name="connsiteX22" fmla="*/ 1959012 w 1959012"/>
                <a:gd name="connsiteY22" fmla="*/ 169583 h 1788347"/>
                <a:gd name="connsiteX23" fmla="*/ 1959012 w 1959012"/>
                <a:gd name="connsiteY23" fmla="*/ 1618764 h 1788347"/>
                <a:gd name="connsiteX24" fmla="*/ 1789429 w 1959012"/>
                <a:gd name="connsiteY24" fmla="*/ 1788347 h 1788347"/>
                <a:gd name="connsiteX25" fmla="*/ 1619846 w 1959012"/>
                <a:gd name="connsiteY25" fmla="*/ 1618764 h 1788347"/>
                <a:gd name="connsiteX26" fmla="*/ 1619846 w 1959012"/>
                <a:gd name="connsiteY26" fmla="*/ 169583 h 1788347"/>
                <a:gd name="connsiteX27" fmla="*/ 1789429 w 1959012"/>
                <a:gd name="connsiteY27" fmla="*/ 0 h 1788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59012" h="1788347">
                  <a:moveTo>
                    <a:pt x="169583" y="1054931"/>
                  </a:moveTo>
                  <a:cubicBezTo>
                    <a:pt x="263241" y="1054931"/>
                    <a:pt x="339166" y="1130856"/>
                    <a:pt x="339166" y="1224514"/>
                  </a:cubicBezTo>
                  <a:lnTo>
                    <a:pt x="339166" y="1618758"/>
                  </a:lnTo>
                  <a:cubicBezTo>
                    <a:pt x="339166" y="1712416"/>
                    <a:pt x="263241" y="1788341"/>
                    <a:pt x="169583" y="1788341"/>
                  </a:cubicBezTo>
                  <a:cubicBezTo>
                    <a:pt x="75925" y="1788341"/>
                    <a:pt x="0" y="1712416"/>
                    <a:pt x="0" y="1618758"/>
                  </a:cubicBezTo>
                  <a:lnTo>
                    <a:pt x="0" y="1224514"/>
                  </a:lnTo>
                  <a:cubicBezTo>
                    <a:pt x="0" y="1130856"/>
                    <a:pt x="75925" y="1054931"/>
                    <a:pt x="169583" y="1054931"/>
                  </a:cubicBezTo>
                  <a:close/>
                  <a:moveTo>
                    <a:pt x="1255480" y="692010"/>
                  </a:moveTo>
                  <a:cubicBezTo>
                    <a:pt x="1349138" y="692010"/>
                    <a:pt x="1425063" y="767935"/>
                    <a:pt x="1425063" y="861593"/>
                  </a:cubicBezTo>
                  <a:lnTo>
                    <a:pt x="1425063" y="1618764"/>
                  </a:lnTo>
                  <a:cubicBezTo>
                    <a:pt x="1425063" y="1712422"/>
                    <a:pt x="1349138" y="1788347"/>
                    <a:pt x="1255480" y="1788347"/>
                  </a:cubicBezTo>
                  <a:cubicBezTo>
                    <a:pt x="1161822" y="1788347"/>
                    <a:pt x="1085897" y="1712422"/>
                    <a:pt x="1085897" y="1618764"/>
                  </a:cubicBezTo>
                  <a:lnTo>
                    <a:pt x="1085897" y="861593"/>
                  </a:lnTo>
                  <a:cubicBezTo>
                    <a:pt x="1085897" y="767935"/>
                    <a:pt x="1161822" y="692010"/>
                    <a:pt x="1255480" y="692010"/>
                  </a:cubicBezTo>
                  <a:close/>
                  <a:moveTo>
                    <a:pt x="712526" y="438716"/>
                  </a:moveTo>
                  <a:cubicBezTo>
                    <a:pt x="806182" y="438716"/>
                    <a:pt x="882106" y="514640"/>
                    <a:pt x="882106" y="608296"/>
                  </a:cubicBezTo>
                  <a:lnTo>
                    <a:pt x="882106" y="1618767"/>
                  </a:lnTo>
                  <a:cubicBezTo>
                    <a:pt x="882106" y="1712423"/>
                    <a:pt x="806182" y="1788347"/>
                    <a:pt x="712526" y="1788347"/>
                  </a:cubicBezTo>
                  <a:cubicBezTo>
                    <a:pt x="618870" y="1788347"/>
                    <a:pt x="542946" y="1712423"/>
                    <a:pt x="542946" y="1618767"/>
                  </a:cubicBezTo>
                  <a:lnTo>
                    <a:pt x="542946" y="608296"/>
                  </a:lnTo>
                  <a:cubicBezTo>
                    <a:pt x="542946" y="514640"/>
                    <a:pt x="618870" y="438716"/>
                    <a:pt x="712526" y="438716"/>
                  </a:cubicBezTo>
                  <a:close/>
                  <a:moveTo>
                    <a:pt x="1789429" y="0"/>
                  </a:moveTo>
                  <a:cubicBezTo>
                    <a:pt x="1883087" y="0"/>
                    <a:pt x="1959012" y="75925"/>
                    <a:pt x="1959012" y="169583"/>
                  </a:cubicBezTo>
                  <a:lnTo>
                    <a:pt x="1959012" y="1618764"/>
                  </a:lnTo>
                  <a:cubicBezTo>
                    <a:pt x="1959012" y="1712422"/>
                    <a:pt x="1883087" y="1788347"/>
                    <a:pt x="1789429" y="1788347"/>
                  </a:cubicBezTo>
                  <a:cubicBezTo>
                    <a:pt x="1695771" y="1788347"/>
                    <a:pt x="1619846" y="1712422"/>
                    <a:pt x="1619846" y="1618764"/>
                  </a:cubicBezTo>
                  <a:lnTo>
                    <a:pt x="1619846" y="169583"/>
                  </a:lnTo>
                  <a:cubicBezTo>
                    <a:pt x="1619846" y="75925"/>
                    <a:pt x="1695771" y="0"/>
                    <a:pt x="1789429" y="0"/>
                  </a:cubicBezTo>
                  <a:close/>
                </a:path>
              </a:pathLst>
            </a:custGeom>
            <a:solidFill>
              <a:srgbClr val="F2C811"/>
            </a:solidFill>
            <a:ln w="342900" cap="sq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3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2346CA9-5F95-4316-B828-764168353F3A}"/>
              </a:ext>
            </a:extLst>
          </p:cNvPr>
          <p:cNvSpPr/>
          <p:nvPr/>
        </p:nvSpPr>
        <p:spPr>
          <a:xfrm>
            <a:off x="4377531" y="3343103"/>
            <a:ext cx="998004" cy="3183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Segoe UI Light" panose="020B0502040204020203" pitchFamily="34" charset="0"/>
              </a:rPr>
              <a:t>Power BI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87CB40-D390-47D0-8D71-7A98D70C8554}"/>
              </a:ext>
            </a:extLst>
          </p:cNvPr>
          <p:cNvSpPr/>
          <p:nvPr/>
        </p:nvSpPr>
        <p:spPr bwMode="auto">
          <a:xfrm>
            <a:off x="6516310" y="1962363"/>
            <a:ext cx="1537422" cy="1929308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o-kr" sz="1400" b="1" dirty="0">
                <a:solidFill>
                  <a:schemeClr val="bg1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rPr>
              <a:t>모델링 및 사용</a:t>
            </a:r>
          </a:p>
        </p:txBody>
      </p:sp>
      <p:pic>
        <p:nvPicPr>
          <p:cNvPr id="31" name="Graphic 30" descr="Azure Synapse Analytics 로고">
            <a:extLst>
              <a:ext uri="{FF2B5EF4-FFF2-40B4-BE49-F238E27FC236}">
                <a16:creationId xmlns:a16="http://schemas.microsoft.com/office/drawing/2014/main" id="{0E8DB9D1-12CD-4BDE-8A9D-ABD7841B6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6953" y="2676827"/>
            <a:ext cx="493082" cy="566897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92427F2C-F5E4-40D6-A3C3-FC0A18E2D3BF}"/>
              </a:ext>
            </a:extLst>
          </p:cNvPr>
          <p:cNvSpPr/>
          <p:nvPr/>
        </p:nvSpPr>
        <p:spPr>
          <a:xfrm>
            <a:off x="6527658" y="3368450"/>
            <a:ext cx="1514725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Segoe UI Light" panose="020B0502040204020203" pitchFamily="34" charset="0"/>
              </a:rPr>
              <a:t>Azure Synapse Analytics</a:t>
            </a:r>
          </a:p>
        </p:txBody>
      </p:sp>
      <p:grpSp>
        <p:nvGrpSpPr>
          <p:cNvPr id="30" name="Group 29" descr="아이콘이 있는 CDM 폴더 및 Azure Data Lake Storage">
            <a:extLst>
              <a:ext uri="{FF2B5EF4-FFF2-40B4-BE49-F238E27FC236}">
                <a16:creationId xmlns:a16="http://schemas.microsoft.com/office/drawing/2014/main" id="{CAA7682E-F5B7-0942-AC35-580946D453B2}"/>
              </a:ext>
            </a:extLst>
          </p:cNvPr>
          <p:cNvGrpSpPr/>
          <p:nvPr/>
        </p:nvGrpSpPr>
        <p:grpSpPr>
          <a:xfrm>
            <a:off x="4075382" y="5209401"/>
            <a:ext cx="3886072" cy="859545"/>
            <a:chOff x="4479445" y="6204103"/>
            <a:chExt cx="3886072" cy="85954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22752A3-C4B0-7B4A-A911-9A4FB9DE9C96}"/>
                </a:ext>
              </a:extLst>
            </p:cNvPr>
            <p:cNvSpPr/>
            <p:nvPr/>
          </p:nvSpPr>
          <p:spPr bwMode="auto">
            <a:xfrm>
              <a:off x="4479445" y="6204103"/>
              <a:ext cx="3886072" cy="859545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b="1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05F817D-211D-1949-BFBA-589EF8EBFE3A}"/>
                </a:ext>
              </a:extLst>
            </p:cNvPr>
            <p:cNvGrpSpPr/>
            <p:nvPr/>
          </p:nvGrpSpPr>
          <p:grpSpPr>
            <a:xfrm>
              <a:off x="4647263" y="6446365"/>
              <a:ext cx="1132335" cy="603714"/>
              <a:chOff x="108173" y="5819969"/>
              <a:chExt cx="1132335" cy="60371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94C14AD-B412-6A47-B801-2B6679D00C59}"/>
                  </a:ext>
                </a:extLst>
              </p:cNvPr>
              <p:cNvSpPr/>
              <p:nvPr/>
            </p:nvSpPr>
            <p:spPr>
              <a:xfrm>
                <a:off x="108173" y="6115906"/>
                <a:ext cx="1132335" cy="30777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MS PGothic" panose="020B0600070205080204" pitchFamily="34" charset="-128"/>
                    <a:cs typeface="Segoe UI Light" panose="020B0502040204020203" pitchFamily="34" charset="0"/>
                  </a:rPr>
                  <a:t>CDM 폴더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91D9676-CAC8-A944-B1A9-431F5BEB25FC}"/>
                  </a:ext>
                </a:extLst>
              </p:cNvPr>
              <p:cNvSpPr/>
              <p:nvPr/>
            </p:nvSpPr>
            <p:spPr bwMode="auto">
              <a:xfrm>
                <a:off x="583122" y="5819969"/>
                <a:ext cx="234846" cy="222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AC066FF-F12A-FF41-8AAA-26129F416CC8}"/>
                </a:ext>
              </a:extLst>
            </p:cNvPr>
            <p:cNvSpPr/>
            <p:nvPr/>
          </p:nvSpPr>
          <p:spPr>
            <a:xfrm>
              <a:off x="6717711" y="6388644"/>
              <a:ext cx="164780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  <a:cs typeface="Segoe UI Light" panose="020B0502040204020203" pitchFamily="34" charset="0"/>
                </a:rPr>
                <a:t>Azure Data Lake Storage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D48FAF3-47C4-47CA-8128-3BCE862F0DE3}"/>
              </a:ext>
            </a:extLst>
          </p:cNvPr>
          <p:cNvSpPr/>
          <p:nvPr/>
        </p:nvSpPr>
        <p:spPr>
          <a:xfrm>
            <a:off x="8535339" y="2259582"/>
            <a:ext cx="29943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sz="1400" b="1" dirty="0">
                <a:solidFill>
                  <a:srgbClr val="50E6FF"/>
                </a:solidFill>
              </a:rPr>
              <a:t>업계 최고의 성능으로 비용 절감</a:t>
            </a:r>
          </a:p>
          <a:p>
            <a:r>
              <a:rPr lang="ko-kr" sz="1400" dirty="0">
                <a:solidFill>
                  <a:schemeClr val="bg1"/>
                </a:solidFill>
              </a:rPr>
              <a:t>Azure Synapse Analytics는 다른 클라우드 공급업체보다 최대 14배 더 빠르고 비용이 94% 더 저렴합니다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ko-kr" sz="1400" b="1" dirty="0">
                <a:solidFill>
                  <a:srgbClr val="50E6FF"/>
                </a:solidFill>
              </a:rPr>
              <a:t>단일 창구에서 확인하는 보고서</a:t>
            </a:r>
          </a:p>
          <a:p>
            <a:r>
              <a:rPr lang="ko-kr" sz="1400" dirty="0">
                <a:solidFill>
                  <a:schemeClr val="bg1"/>
                </a:solidFill>
              </a:rPr>
              <a:t>Azure Synapse Studio에서 바로 작성하므로 통합 Power BI로 Power BI에 연결할 때는 구성이 필요하지 않습니다.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94645F-C08F-4D45-9598-D5468544A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22981" y="4015686"/>
            <a:ext cx="261298" cy="1130087"/>
            <a:chOff x="2207035" y="4923022"/>
            <a:chExt cx="261298" cy="594360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43E7C6F-864E-4D71-B35A-0294DB0D6FA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71153" y="5220202"/>
              <a:ext cx="594360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8E9EB15F-277D-4E3B-89CA-4BF64984FEF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909855" y="5220202"/>
              <a:ext cx="594360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E000E2CE-641F-48C5-84B1-AF0EBCFF8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844614" y="1617979"/>
            <a:ext cx="2468880" cy="346267"/>
          </a:xfrm>
          <a:prstGeom prst="bentConnector3">
            <a:avLst>
              <a:gd name="adj1" fmla="val 100233"/>
            </a:avLst>
          </a:prstGeom>
          <a:ln w="19050" cap="sq">
            <a:solidFill>
              <a:schemeClr val="accent3"/>
            </a:solidFill>
            <a:prstDash val="solid"/>
            <a:miter lim="800000"/>
            <a:headEnd type="none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281CF99-CBEE-4D04-AF34-AA22E062D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44614" y="1614800"/>
            <a:ext cx="0" cy="36576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1" name="Graphic 50">
            <a:extLst>
              <a:ext uri="{FF2B5EF4-FFF2-40B4-BE49-F238E27FC236}">
                <a16:creationId xmlns:a16="http://schemas.microsoft.com/office/drawing/2014/main" id="{4644A44E-38CA-DC46-BCAC-BBE08CC3B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8186" y="5361741"/>
            <a:ext cx="587622" cy="58762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E912194-5F23-7844-8F13-02266752F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04703" y="5258168"/>
            <a:ext cx="731520" cy="473268"/>
            <a:chOff x="10058460" y="3718646"/>
            <a:chExt cx="1348542" cy="872463"/>
          </a:xfrm>
        </p:grpSpPr>
        <p:grpSp>
          <p:nvGrpSpPr>
            <p:cNvPr id="53" name="Group 74">
              <a:extLst>
                <a:ext uri="{FF2B5EF4-FFF2-40B4-BE49-F238E27FC236}">
                  <a16:creationId xmlns:a16="http://schemas.microsoft.com/office/drawing/2014/main" id="{4F88A5C0-8A20-734B-B732-B569BBEE969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6200000">
              <a:off x="10143414" y="3908320"/>
              <a:ext cx="597835" cy="767743"/>
              <a:chOff x="5039" y="1460"/>
              <a:chExt cx="190" cy="244"/>
            </a:xfrm>
          </p:grpSpPr>
          <p:sp>
            <p:nvSpPr>
              <p:cNvPr id="68" name="Freeform 75">
                <a:extLst>
                  <a:ext uri="{FF2B5EF4-FFF2-40B4-BE49-F238E27FC236}">
                    <a16:creationId xmlns:a16="http://schemas.microsoft.com/office/drawing/2014/main" id="{D5A73637-D43E-414A-B425-772688B82D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9" y="1460"/>
                <a:ext cx="182" cy="244"/>
              </a:xfrm>
              <a:custGeom>
                <a:avLst/>
                <a:gdLst>
                  <a:gd name="T0" fmla="*/ 0 w 293"/>
                  <a:gd name="T1" fmla="*/ 393 h 393"/>
                  <a:gd name="T2" fmla="*/ 0 w 293"/>
                  <a:gd name="T3" fmla="*/ 393 h 393"/>
                  <a:gd name="T4" fmla="*/ 293 w 293"/>
                  <a:gd name="T5" fmla="*/ 393 h 393"/>
                  <a:gd name="T6" fmla="*/ 293 w 293"/>
                  <a:gd name="T7" fmla="*/ 202 h 393"/>
                  <a:gd name="T8" fmla="*/ 266 w 293"/>
                  <a:gd name="T9" fmla="*/ 175 h 393"/>
                  <a:gd name="T10" fmla="*/ 266 w 293"/>
                  <a:gd name="T11" fmla="*/ 0 h 393"/>
                  <a:gd name="T12" fmla="*/ 0 w 293"/>
                  <a:gd name="T13" fmla="*/ 0 h 393"/>
                  <a:gd name="T14" fmla="*/ 0 w 293"/>
                  <a:gd name="T15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393">
                    <a:moveTo>
                      <a:pt x="0" y="393"/>
                    </a:moveTo>
                    <a:lnTo>
                      <a:pt x="0" y="393"/>
                    </a:lnTo>
                    <a:lnTo>
                      <a:pt x="293" y="393"/>
                    </a:lnTo>
                    <a:lnTo>
                      <a:pt x="293" y="202"/>
                    </a:lnTo>
                    <a:lnTo>
                      <a:pt x="266" y="175"/>
                    </a:lnTo>
                    <a:lnTo>
                      <a:pt x="266" y="0"/>
                    </a:lnTo>
                    <a:lnTo>
                      <a:pt x="0" y="0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50E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6">
                <a:extLst>
                  <a:ext uri="{FF2B5EF4-FFF2-40B4-BE49-F238E27FC236}">
                    <a16:creationId xmlns:a16="http://schemas.microsoft.com/office/drawing/2014/main" id="{3923AFB3-B633-2645-8E78-87F0DBF599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2" y="1460"/>
                <a:ext cx="17" cy="110"/>
              </a:xfrm>
              <a:custGeom>
                <a:avLst/>
                <a:gdLst>
                  <a:gd name="T0" fmla="*/ 27 w 27"/>
                  <a:gd name="T1" fmla="*/ 0 h 177"/>
                  <a:gd name="T2" fmla="*/ 27 w 27"/>
                  <a:gd name="T3" fmla="*/ 0 h 177"/>
                  <a:gd name="T4" fmla="*/ 0 w 27"/>
                  <a:gd name="T5" fmla="*/ 0 h 177"/>
                  <a:gd name="T6" fmla="*/ 0 w 27"/>
                  <a:gd name="T7" fmla="*/ 164 h 177"/>
                  <a:gd name="T8" fmla="*/ 13 w 27"/>
                  <a:gd name="T9" fmla="*/ 177 h 177"/>
                  <a:gd name="T10" fmla="*/ 27 w 27"/>
                  <a:gd name="T11" fmla="*/ 164 h 177"/>
                  <a:gd name="T12" fmla="*/ 27 w 27"/>
                  <a:gd name="T1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77">
                    <a:moveTo>
                      <a:pt x="27" y="0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164"/>
                    </a:lnTo>
                    <a:lnTo>
                      <a:pt x="13" y="177"/>
                    </a:lnTo>
                    <a:lnTo>
                      <a:pt x="27" y="16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78D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1362BFB-A48D-234D-A75F-C91DFE8F43E7}"/>
                </a:ext>
              </a:extLst>
            </p:cNvPr>
            <p:cNvSpPr/>
            <p:nvPr/>
          </p:nvSpPr>
          <p:spPr bwMode="auto">
            <a:xfrm>
              <a:off x="10588916" y="3718646"/>
              <a:ext cx="818074" cy="807718"/>
            </a:xfrm>
            <a:prstGeom prst="rect">
              <a:avLst/>
            </a:prstGeom>
            <a:solidFill>
              <a:schemeClr val="tx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55" name="Group 74">
              <a:extLst>
                <a:ext uri="{FF2B5EF4-FFF2-40B4-BE49-F238E27FC236}">
                  <a16:creationId xmlns:a16="http://schemas.microsoft.com/office/drawing/2014/main" id="{93704BD0-0B09-3E43-B401-AF944FE0698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6200000">
              <a:off x="10724213" y="3786862"/>
              <a:ext cx="597835" cy="767743"/>
              <a:chOff x="5097" y="1460"/>
              <a:chExt cx="190" cy="244"/>
            </a:xfrm>
          </p:grpSpPr>
          <p:sp>
            <p:nvSpPr>
              <p:cNvPr id="56" name="Freeform 75">
                <a:extLst>
                  <a:ext uri="{FF2B5EF4-FFF2-40B4-BE49-F238E27FC236}">
                    <a16:creationId xmlns:a16="http://schemas.microsoft.com/office/drawing/2014/main" id="{D9A455F4-4A4D-1444-878C-A915AD5DE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" y="1460"/>
                <a:ext cx="182" cy="244"/>
              </a:xfrm>
              <a:custGeom>
                <a:avLst/>
                <a:gdLst>
                  <a:gd name="T0" fmla="*/ 0 w 293"/>
                  <a:gd name="T1" fmla="*/ 393 h 393"/>
                  <a:gd name="T2" fmla="*/ 0 w 293"/>
                  <a:gd name="T3" fmla="*/ 393 h 393"/>
                  <a:gd name="T4" fmla="*/ 293 w 293"/>
                  <a:gd name="T5" fmla="*/ 393 h 393"/>
                  <a:gd name="T6" fmla="*/ 293 w 293"/>
                  <a:gd name="T7" fmla="*/ 202 h 393"/>
                  <a:gd name="T8" fmla="*/ 266 w 293"/>
                  <a:gd name="T9" fmla="*/ 175 h 393"/>
                  <a:gd name="T10" fmla="*/ 266 w 293"/>
                  <a:gd name="T11" fmla="*/ 0 h 393"/>
                  <a:gd name="T12" fmla="*/ 0 w 293"/>
                  <a:gd name="T13" fmla="*/ 0 h 393"/>
                  <a:gd name="T14" fmla="*/ 0 w 293"/>
                  <a:gd name="T15" fmla="*/ 393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3" h="393">
                    <a:moveTo>
                      <a:pt x="0" y="393"/>
                    </a:moveTo>
                    <a:lnTo>
                      <a:pt x="0" y="393"/>
                    </a:lnTo>
                    <a:lnTo>
                      <a:pt x="293" y="393"/>
                    </a:lnTo>
                    <a:lnTo>
                      <a:pt x="293" y="202"/>
                    </a:lnTo>
                    <a:lnTo>
                      <a:pt x="266" y="175"/>
                    </a:lnTo>
                    <a:lnTo>
                      <a:pt x="266" y="0"/>
                    </a:lnTo>
                    <a:lnTo>
                      <a:pt x="0" y="0"/>
                    </a:lnTo>
                    <a:lnTo>
                      <a:pt x="0" y="393"/>
                    </a:lnTo>
                    <a:close/>
                  </a:path>
                </a:pathLst>
              </a:custGeom>
              <a:solidFill>
                <a:srgbClr val="50E6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6">
                <a:extLst>
                  <a:ext uri="{FF2B5EF4-FFF2-40B4-BE49-F238E27FC236}">
                    <a16:creationId xmlns:a16="http://schemas.microsoft.com/office/drawing/2014/main" id="{687E523D-583D-5040-90F6-EA0D21A1E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1460"/>
                <a:ext cx="17" cy="110"/>
              </a:xfrm>
              <a:custGeom>
                <a:avLst/>
                <a:gdLst>
                  <a:gd name="T0" fmla="*/ 27 w 27"/>
                  <a:gd name="T1" fmla="*/ 0 h 177"/>
                  <a:gd name="T2" fmla="*/ 27 w 27"/>
                  <a:gd name="T3" fmla="*/ 0 h 177"/>
                  <a:gd name="T4" fmla="*/ 0 w 27"/>
                  <a:gd name="T5" fmla="*/ 0 h 177"/>
                  <a:gd name="T6" fmla="*/ 0 w 27"/>
                  <a:gd name="T7" fmla="*/ 164 h 177"/>
                  <a:gd name="T8" fmla="*/ 13 w 27"/>
                  <a:gd name="T9" fmla="*/ 177 h 177"/>
                  <a:gd name="T10" fmla="*/ 27 w 27"/>
                  <a:gd name="T11" fmla="*/ 164 h 177"/>
                  <a:gd name="T12" fmla="*/ 27 w 27"/>
                  <a:gd name="T13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77">
                    <a:moveTo>
                      <a:pt x="27" y="0"/>
                    </a:moveTo>
                    <a:lnTo>
                      <a:pt x="27" y="0"/>
                    </a:lnTo>
                    <a:lnTo>
                      <a:pt x="0" y="0"/>
                    </a:lnTo>
                    <a:lnTo>
                      <a:pt x="0" y="164"/>
                    </a:lnTo>
                    <a:lnTo>
                      <a:pt x="13" y="177"/>
                    </a:lnTo>
                    <a:lnTo>
                      <a:pt x="27" y="16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78D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0E73453-60E9-2740-B875-4211FED39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54371" y="4015686"/>
            <a:ext cx="261298" cy="1130087"/>
            <a:chOff x="2207035" y="4923022"/>
            <a:chExt cx="261298" cy="594360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83EC610-C28A-9441-A261-70500A72B29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171153" y="5220202"/>
              <a:ext cx="594360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0DEA093-EB2F-9B41-9F28-C1307156322A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909855" y="5220202"/>
              <a:ext cx="594360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0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EA53-32FE-40F6-BCE9-B181BE6DC3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264" y="647700"/>
            <a:ext cx="11018520" cy="677108"/>
          </a:xfrm>
        </p:spPr>
        <p:txBody>
          <a:bodyPr/>
          <a:lstStyle/>
          <a:p>
            <a:pPr algn="ctr" rtl="0" eaLnBrk="1" fontAlgn="auto" latinLnBrk="0" hangingPunct="1"/>
            <a:r>
              <a:rPr lang="ko-kr" sz="4400" b="1" i="0" kern="1200" spc="-50" baseline="0" dirty="0">
                <a:ln>
                  <a:noFill/>
                </a:ln>
                <a:solidFill>
                  <a:srgbClr val="FFFFFF"/>
                </a:solidFill>
                <a:effectLst/>
                <a:latin typeface="Segoe UI Semibold" panose="020B0702040204020203" pitchFamily="34" charset="0"/>
                <a:ea typeface="+mn-ea"/>
                <a:cs typeface="Segoe UI" panose="020B0502040204020203" pitchFamily="34" charset="0"/>
              </a:rPr>
              <a:t>기본 제공 Power BI 작성 기능</a:t>
            </a:r>
            <a:endParaRPr lang="en-US" b="1" dirty="0">
              <a:effectLst/>
            </a:endParaRPr>
          </a:p>
        </p:txBody>
      </p:sp>
      <p:grpSp>
        <p:nvGrpSpPr>
          <p:cNvPr id="7" name="Group 6" descr="Synapse Analytics 작업 영역에서의 Power BI 통합 이미지">
            <a:extLst>
              <a:ext uri="{FF2B5EF4-FFF2-40B4-BE49-F238E27FC236}">
                <a16:creationId xmlns:a16="http://schemas.microsoft.com/office/drawing/2014/main" id="{2F739DEA-B939-48FB-B0CB-11822290FB78}"/>
              </a:ext>
            </a:extLst>
          </p:cNvPr>
          <p:cNvGrpSpPr/>
          <p:nvPr/>
        </p:nvGrpSpPr>
        <p:grpSpPr>
          <a:xfrm>
            <a:off x="1200874" y="1279309"/>
            <a:ext cx="9790258" cy="5618712"/>
            <a:chOff x="-474562" y="1209554"/>
            <a:chExt cx="9791647" cy="561950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D6E0985-3F3C-4D91-AFB5-F465CAC69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74" y="1956120"/>
              <a:ext cx="8663009" cy="4872943"/>
            </a:xfrm>
            <a:prstGeom prst="rect">
              <a:avLst/>
            </a:prstGeom>
          </p:spPr>
        </p:pic>
        <p:pic>
          <p:nvPicPr>
            <p:cNvPr id="5" name="Picture 4" descr="컴퓨터 화면의 스크린샷&#10;&#10;설명이 자동 생성됨&#10;">
              <a:extLst>
                <a:ext uri="{FF2B5EF4-FFF2-40B4-BE49-F238E27FC236}">
                  <a16:creationId xmlns:a16="http://schemas.microsoft.com/office/drawing/2014/main" id="{449E2334-33D2-45E9-A7D3-F3F3F543F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"/>
            <a:stretch/>
          </p:blipFill>
          <p:spPr>
            <a:xfrm>
              <a:off x="-474562" y="1209554"/>
              <a:ext cx="9791647" cy="5619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5114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-4.07407E-6 L 0 0.01899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E74AA6-9810-4FF5-9BE0-E925B06FD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4" y="222583"/>
            <a:ext cx="11336039" cy="758022"/>
          </a:xfrm>
        </p:spPr>
        <p:txBody>
          <a:bodyPr vert="horz" wrap="square" lIns="0" tIns="0" rIns="0" bIns="0" rtlCol="0" anchor="t">
            <a:noAutofit/>
          </a:bodyPr>
          <a:lstStyle/>
          <a:p>
            <a:pPr defTabSz="914367"/>
            <a:r>
              <a:rPr lang="ko-kr" sz="3200" b="1" spc="0" dirty="0">
                <a:solidFill>
                  <a:srgbClr val="50E6FF"/>
                </a:solidFill>
                <a:latin typeface="Segoe UI Semibold"/>
              </a:rPr>
              <a:t>BI와 분석을 통해 최신 혁신을 통합하여 새로운 기술을 사용할 수 있는 길 확보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DFB46F-0AF2-44F3-B744-25CECB3DB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45703" y="1315740"/>
            <a:ext cx="8969629" cy="806890"/>
            <a:chOff x="2953576" y="1220991"/>
            <a:chExt cx="8969629" cy="80689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993769-0EB5-4BAA-99B9-30A0671B0784}"/>
                </a:ext>
              </a:extLst>
            </p:cNvPr>
            <p:cNvSpPr txBox="1"/>
            <p:nvPr/>
          </p:nvSpPr>
          <p:spPr>
            <a:xfrm>
              <a:off x="9570019" y="1220991"/>
              <a:ext cx="2257691" cy="5170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ko-kr" sz="1600" b="1" dirty="0">
                  <a:solidFill>
                    <a:srgbClr val="FFBB00"/>
                  </a:solidFill>
                  <a:latin typeface="+mj-lt"/>
                </a:rPr>
                <a:t>비즈니스 분석가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AD1F48-313F-42E6-BB1D-BE82461896BB}"/>
                </a:ext>
              </a:extLst>
            </p:cNvPr>
            <p:cNvSpPr txBox="1"/>
            <p:nvPr/>
          </p:nvSpPr>
          <p:spPr>
            <a:xfrm>
              <a:off x="9570019" y="1530883"/>
              <a:ext cx="2353186" cy="4893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ko-kr" sz="1400" dirty="0">
                  <a:solidFill>
                    <a:schemeClr val="bg1"/>
                  </a:solidFill>
                </a:rPr>
                <a:t>코딩이 없거나 적은 작업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7E7413-B021-48D9-840D-B131D8813A5E}"/>
                </a:ext>
              </a:extLst>
            </p:cNvPr>
            <p:cNvSpPr txBox="1"/>
            <p:nvPr/>
          </p:nvSpPr>
          <p:spPr>
            <a:xfrm>
              <a:off x="2953576" y="1243246"/>
              <a:ext cx="3503740" cy="5170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r">
                <a:lnSpc>
                  <a:spcPct val="90000"/>
                </a:lnSpc>
                <a:spcAft>
                  <a:spcPts val="600"/>
                </a:spcAft>
              </a:pPr>
              <a:r>
                <a:rPr lang="ko-kr" sz="1600" b="1" dirty="0">
                  <a:solidFill>
                    <a:srgbClr val="FFB900"/>
                  </a:solidFill>
                  <a:latin typeface="+mj-lt"/>
                </a:rPr>
                <a:t>IT 전문가, 데이터 과학자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0826E2-EED1-46EA-A0D2-638BAEE2D0F9}"/>
                </a:ext>
              </a:extLst>
            </p:cNvPr>
            <p:cNvSpPr txBox="1"/>
            <p:nvPr/>
          </p:nvSpPr>
          <p:spPr>
            <a:xfrm>
              <a:off x="3724591" y="1538516"/>
              <a:ext cx="2353186" cy="4893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ko-kr" sz="1400" dirty="0">
                  <a:solidFill>
                    <a:schemeClr val="bg1"/>
                  </a:solidFill>
                </a:rPr>
                <a:t>코딩이 많아지는 작업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E756D1B-1C4B-43B8-84FB-B952CA54C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93183" y="2240808"/>
            <a:ext cx="1566650" cy="3362542"/>
            <a:chOff x="3881119" y="2154840"/>
            <a:chExt cx="1566650" cy="336254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91DC75-F6CD-441D-AE5C-0E976B107BD3}"/>
                </a:ext>
              </a:extLst>
            </p:cNvPr>
            <p:cNvSpPr/>
            <p:nvPr/>
          </p:nvSpPr>
          <p:spPr bwMode="auto">
            <a:xfrm>
              <a:off x="3881119" y="2154840"/>
              <a:ext cx="1537422" cy="292985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46304" rIns="9144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sz="1400" b="1">
                  <a:solidFill>
                    <a:schemeClr val="bg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모델링 및 사용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CBD8B86-0839-4739-AECA-BE81059A0270}"/>
                </a:ext>
              </a:extLst>
            </p:cNvPr>
            <p:cNvSpPr/>
            <p:nvPr/>
          </p:nvSpPr>
          <p:spPr>
            <a:xfrm>
              <a:off x="3933044" y="3437496"/>
              <a:ext cx="1514725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  <a:cs typeface="Segoe UI Light" panose="020B0502040204020203" pitchFamily="34" charset="0"/>
                </a:rPr>
                <a:t>Azure Synapse Analytics 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0C1FDC7-1BE5-443B-BCA0-78E2A9B38447}"/>
                </a:ext>
              </a:extLst>
            </p:cNvPr>
            <p:cNvGrpSpPr/>
            <p:nvPr/>
          </p:nvGrpSpPr>
          <p:grpSpPr>
            <a:xfrm>
              <a:off x="4528956" y="4923022"/>
              <a:ext cx="261298" cy="594360"/>
              <a:chOff x="2207035" y="4923022"/>
              <a:chExt cx="261298" cy="594360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02A46D34-F04C-4BD7-80ED-5884B7D79D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171153" y="5220202"/>
                <a:ext cx="594360" cy="0"/>
              </a:xfrm>
              <a:prstGeom prst="straightConnector1">
                <a:avLst/>
              </a:prstGeom>
              <a:ln w="19050">
                <a:solidFill>
                  <a:schemeClr val="accent3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E88296F6-17BC-4BAF-BEDF-F8EC861AE4D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09855" y="5220202"/>
                <a:ext cx="594360" cy="0"/>
              </a:xfrm>
              <a:prstGeom prst="straightConnector1">
                <a:avLst/>
              </a:prstGeom>
              <a:ln w="19050">
                <a:solidFill>
                  <a:schemeClr val="accent3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E867B2-FD5E-4207-8FA7-2BD4ED18C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65728" y="2240808"/>
            <a:ext cx="1592119" cy="3362542"/>
            <a:chOff x="5571886" y="2154840"/>
            <a:chExt cx="1552510" cy="336254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296073C-40E3-46E4-8A8C-93D02906B96B}"/>
                </a:ext>
              </a:extLst>
            </p:cNvPr>
            <p:cNvGrpSpPr/>
            <p:nvPr/>
          </p:nvGrpSpPr>
          <p:grpSpPr>
            <a:xfrm>
              <a:off x="5571886" y="2154840"/>
              <a:ext cx="1552510" cy="2929850"/>
              <a:chOff x="0" y="2147838"/>
              <a:chExt cx="1552510" cy="292985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4722BFD-950B-4266-8D7E-88C305F2D108}"/>
                  </a:ext>
                </a:extLst>
              </p:cNvPr>
              <p:cNvSpPr/>
              <p:nvPr/>
            </p:nvSpPr>
            <p:spPr bwMode="auto">
              <a:xfrm>
                <a:off x="0" y="2147838"/>
                <a:ext cx="1537422" cy="2929850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146304" rIns="9144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ko-kr" sz="1400" b="1">
                    <a:solidFill>
                      <a:schemeClr val="bg1"/>
                    </a:solidFill>
                    <a:latin typeface="Segoe UI Semibold" panose="020B0702040204020203" pitchFamily="34" charset="0"/>
                    <a:ea typeface="Segoe UI" pitchFamily="34" charset="0"/>
                    <a:cs typeface="Segoe UI Semibold" panose="020B0702040204020203" pitchFamily="34" charset="0"/>
                  </a:rPr>
                  <a:t>학습 및 예측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1E79B6E-091C-47BB-B315-994031A84D3B}"/>
                  </a:ext>
                </a:extLst>
              </p:cNvPr>
              <p:cNvSpPr/>
              <p:nvPr/>
            </p:nvSpPr>
            <p:spPr>
              <a:xfrm>
                <a:off x="37785" y="3533275"/>
                <a:ext cx="1514725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marL="0" marR="0" lvl="0" indent="0" algn="ctr" defTabSz="93259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MS PGothic" panose="020B0600070205080204" pitchFamily="34" charset="-128"/>
                    <a:cs typeface="Segoe UI Light" panose="020B0502040204020203" pitchFamily="34" charset="0"/>
                  </a:rPr>
                  <a:t>Azure Machine Learning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A343E65-C508-428F-8CB8-2DE952B322B0}"/>
                </a:ext>
              </a:extLst>
            </p:cNvPr>
            <p:cNvGrpSpPr/>
            <p:nvPr/>
          </p:nvGrpSpPr>
          <p:grpSpPr>
            <a:xfrm>
              <a:off x="6225251" y="4915068"/>
              <a:ext cx="233306" cy="602314"/>
              <a:chOff x="2235027" y="4915068"/>
              <a:chExt cx="233306" cy="602314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BA43AB85-0CF4-4966-9920-539957ADAE3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2171153" y="5220202"/>
                <a:ext cx="594360" cy="0"/>
              </a:xfrm>
              <a:prstGeom prst="straightConnector1">
                <a:avLst/>
              </a:prstGeom>
              <a:ln w="19050">
                <a:solidFill>
                  <a:schemeClr val="accent3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56289961-5AD2-438E-ABFA-D60D3E9F9BC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37847" y="5212248"/>
                <a:ext cx="594360" cy="0"/>
              </a:xfrm>
              <a:prstGeom prst="straightConnector1">
                <a:avLst/>
              </a:prstGeom>
              <a:ln w="19050">
                <a:solidFill>
                  <a:schemeClr val="accent3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5F1AC35-1D71-4596-9F4A-0288B89A8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560737" y="5031790"/>
            <a:ext cx="261298" cy="594360"/>
            <a:chOff x="-380965" y="5017118"/>
            <a:chExt cx="261298" cy="594360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E3599ED-CB18-4C90-9B00-0AD1F88EC53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-416847" y="5314298"/>
              <a:ext cx="594360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41E78D7-DAF4-4651-B3B1-5E4C0C8BA5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678145" y="5314298"/>
              <a:ext cx="594360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Graphic 84">
            <a:extLst>
              <a:ext uri="{FF2B5EF4-FFF2-40B4-BE49-F238E27FC236}">
                <a16:creationId xmlns:a16="http://schemas.microsoft.com/office/drawing/2014/main" id="{450751CE-25E9-4E79-A287-B9C3782B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1204" y="2954714"/>
            <a:ext cx="493082" cy="566897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F8DE140D-04E4-4798-A9A0-1183659E9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68989" y="3035400"/>
            <a:ext cx="624347" cy="62434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E75F2DB-F481-49CC-905B-AA5CC240E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0579" y="5355801"/>
            <a:ext cx="7148489" cy="773817"/>
            <a:chOff x="3310580" y="5252284"/>
            <a:chExt cx="5366624" cy="859545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57B77C9-1B49-4E14-BCA4-3E602373ECE2}"/>
                </a:ext>
              </a:extLst>
            </p:cNvPr>
            <p:cNvSpPr/>
            <p:nvPr/>
          </p:nvSpPr>
          <p:spPr bwMode="auto">
            <a:xfrm>
              <a:off x="3310580" y="5252284"/>
              <a:ext cx="5366624" cy="859545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chemeClr val="bg1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E60BDC1-202E-4CEA-BCCF-0A1F224F87B8}"/>
                </a:ext>
              </a:extLst>
            </p:cNvPr>
            <p:cNvSpPr/>
            <p:nvPr/>
          </p:nvSpPr>
          <p:spPr>
            <a:xfrm>
              <a:off x="5237548" y="5558924"/>
              <a:ext cx="1639316" cy="34187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  <a:cs typeface="Segoe UI Light" panose="020B0502040204020203" pitchFamily="34" charset="0"/>
                </a:rPr>
                <a:t>Azure Data Lake Storage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414E119-1D7A-4DE4-AB78-B7997BD8D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31101" y="2261478"/>
            <a:ext cx="1546148" cy="2929850"/>
            <a:chOff x="6898054" y="2114748"/>
            <a:chExt cx="1678303" cy="29298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3A0AF0-0D01-438C-89A4-7E93F701DAA9}"/>
                </a:ext>
              </a:extLst>
            </p:cNvPr>
            <p:cNvSpPr/>
            <p:nvPr/>
          </p:nvSpPr>
          <p:spPr>
            <a:xfrm>
              <a:off x="7323178" y="3564755"/>
              <a:ext cx="998004" cy="318305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325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400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MS PGothic" panose="020B0600070205080204" pitchFamily="34" charset="-128"/>
                  <a:cs typeface="Segoe UI Light" panose="020B0502040204020203" pitchFamily="34" charset="0"/>
                </a:rPr>
                <a:t>Power BI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549DD3B-2FAB-4A0A-8618-78FC0FA037DC}"/>
                </a:ext>
              </a:extLst>
            </p:cNvPr>
            <p:cNvGrpSpPr/>
            <p:nvPr/>
          </p:nvGrpSpPr>
          <p:grpSpPr>
            <a:xfrm>
              <a:off x="7514118" y="3088147"/>
              <a:ext cx="616705" cy="471288"/>
              <a:chOff x="3269329" y="1438903"/>
              <a:chExt cx="3024388" cy="2283410"/>
            </a:xfrm>
          </p:grpSpPr>
          <p:sp>
            <p:nvSpPr>
              <p:cNvPr id="114" name="Freeform: Shape 338">
                <a:extLst>
                  <a:ext uri="{FF2B5EF4-FFF2-40B4-BE49-F238E27FC236}">
                    <a16:creationId xmlns:a16="http://schemas.microsoft.com/office/drawing/2014/main" id="{3C265A97-1585-4A20-BFB2-228264FF8DE3}"/>
                  </a:ext>
                </a:extLst>
              </p:cNvPr>
              <p:cNvSpPr/>
              <p:nvPr/>
            </p:nvSpPr>
            <p:spPr>
              <a:xfrm>
                <a:off x="3269329" y="1438903"/>
                <a:ext cx="3024388" cy="1958288"/>
              </a:xfrm>
              <a:custGeom>
                <a:avLst/>
                <a:gdLst>
                  <a:gd name="connsiteX0" fmla="*/ 61230 w 493108"/>
                  <a:gd name="connsiteY0" fmla="*/ 0 h 319287"/>
                  <a:gd name="connsiteX1" fmla="*/ 431878 w 493108"/>
                  <a:gd name="connsiteY1" fmla="*/ 0 h 319287"/>
                  <a:gd name="connsiteX2" fmla="*/ 493108 w 493108"/>
                  <a:gd name="connsiteY2" fmla="*/ 61230 h 319287"/>
                  <a:gd name="connsiteX3" fmla="*/ 493108 w 493108"/>
                  <a:gd name="connsiteY3" fmla="*/ 258057 h 319287"/>
                  <a:gd name="connsiteX4" fmla="*/ 431878 w 493108"/>
                  <a:gd name="connsiteY4" fmla="*/ 319287 h 319287"/>
                  <a:gd name="connsiteX5" fmla="*/ 425306 w 493108"/>
                  <a:gd name="connsiteY5" fmla="*/ 319287 h 319287"/>
                  <a:gd name="connsiteX6" fmla="*/ 425306 w 493108"/>
                  <a:gd name="connsiteY6" fmla="*/ 298563 h 319287"/>
                  <a:gd name="connsiteX7" fmla="*/ 434307 w 493108"/>
                  <a:gd name="connsiteY7" fmla="*/ 298563 h 319287"/>
                  <a:gd name="connsiteX8" fmla="*/ 474000 w 493108"/>
                  <a:gd name="connsiteY8" fmla="*/ 258870 h 319287"/>
                  <a:gd name="connsiteX9" fmla="*/ 474000 w 493108"/>
                  <a:gd name="connsiteY9" fmla="*/ 59417 h 319287"/>
                  <a:gd name="connsiteX10" fmla="*/ 434307 w 493108"/>
                  <a:gd name="connsiteY10" fmla="*/ 19724 h 319287"/>
                  <a:gd name="connsiteX11" fmla="*/ 60650 w 493108"/>
                  <a:gd name="connsiteY11" fmla="*/ 19724 h 319287"/>
                  <a:gd name="connsiteX12" fmla="*/ 20957 w 493108"/>
                  <a:gd name="connsiteY12" fmla="*/ 59417 h 319287"/>
                  <a:gd name="connsiteX13" fmla="*/ 20957 w 493108"/>
                  <a:gd name="connsiteY13" fmla="*/ 258870 h 319287"/>
                  <a:gd name="connsiteX14" fmla="*/ 60650 w 493108"/>
                  <a:gd name="connsiteY14" fmla="*/ 298563 h 319287"/>
                  <a:gd name="connsiteX15" fmla="*/ 69652 w 493108"/>
                  <a:gd name="connsiteY15" fmla="*/ 298563 h 319287"/>
                  <a:gd name="connsiteX16" fmla="*/ 69652 w 493108"/>
                  <a:gd name="connsiteY16" fmla="*/ 319287 h 319287"/>
                  <a:gd name="connsiteX17" fmla="*/ 61230 w 493108"/>
                  <a:gd name="connsiteY17" fmla="*/ 319287 h 319287"/>
                  <a:gd name="connsiteX18" fmla="*/ 0 w 493108"/>
                  <a:gd name="connsiteY18" fmla="*/ 258057 h 319287"/>
                  <a:gd name="connsiteX19" fmla="*/ 0 w 493108"/>
                  <a:gd name="connsiteY19" fmla="*/ 61230 h 319287"/>
                  <a:gd name="connsiteX20" fmla="*/ 61230 w 493108"/>
                  <a:gd name="connsiteY20" fmla="*/ 0 h 31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93108" h="319287">
                    <a:moveTo>
                      <a:pt x="61230" y="0"/>
                    </a:moveTo>
                    <a:lnTo>
                      <a:pt x="431878" y="0"/>
                    </a:lnTo>
                    <a:cubicBezTo>
                      <a:pt x="465695" y="0"/>
                      <a:pt x="493108" y="27414"/>
                      <a:pt x="493108" y="61230"/>
                    </a:cubicBezTo>
                    <a:lnTo>
                      <a:pt x="493108" y="258057"/>
                    </a:lnTo>
                    <a:cubicBezTo>
                      <a:pt x="493108" y="291874"/>
                      <a:pt x="465695" y="319287"/>
                      <a:pt x="431878" y="319287"/>
                    </a:cubicBezTo>
                    <a:lnTo>
                      <a:pt x="425306" y="319287"/>
                    </a:lnTo>
                    <a:lnTo>
                      <a:pt x="425306" y="298563"/>
                    </a:lnTo>
                    <a:lnTo>
                      <a:pt x="434307" y="298563"/>
                    </a:lnTo>
                    <a:cubicBezTo>
                      <a:pt x="456229" y="298563"/>
                      <a:pt x="474000" y="280792"/>
                      <a:pt x="474000" y="258870"/>
                    </a:cubicBezTo>
                    <a:lnTo>
                      <a:pt x="474000" y="59417"/>
                    </a:lnTo>
                    <a:cubicBezTo>
                      <a:pt x="474000" y="37495"/>
                      <a:pt x="456229" y="19724"/>
                      <a:pt x="434307" y="19724"/>
                    </a:cubicBezTo>
                    <a:lnTo>
                      <a:pt x="60650" y="19724"/>
                    </a:lnTo>
                    <a:cubicBezTo>
                      <a:pt x="38728" y="19724"/>
                      <a:pt x="20957" y="37495"/>
                      <a:pt x="20957" y="59417"/>
                    </a:cubicBezTo>
                    <a:lnTo>
                      <a:pt x="20957" y="258870"/>
                    </a:lnTo>
                    <a:cubicBezTo>
                      <a:pt x="20957" y="280792"/>
                      <a:pt x="38728" y="298563"/>
                      <a:pt x="60650" y="298563"/>
                    </a:cubicBezTo>
                    <a:lnTo>
                      <a:pt x="69652" y="298563"/>
                    </a:lnTo>
                    <a:lnTo>
                      <a:pt x="69652" y="319287"/>
                    </a:lnTo>
                    <a:lnTo>
                      <a:pt x="61230" y="319287"/>
                    </a:lnTo>
                    <a:cubicBezTo>
                      <a:pt x="27414" y="319287"/>
                      <a:pt x="0" y="291874"/>
                      <a:pt x="0" y="258057"/>
                    </a:cubicBezTo>
                    <a:lnTo>
                      <a:pt x="0" y="61230"/>
                    </a:lnTo>
                    <a:cubicBezTo>
                      <a:pt x="0" y="27414"/>
                      <a:pt x="27414" y="0"/>
                      <a:pt x="61230" y="0"/>
                    </a:cubicBezTo>
                    <a:close/>
                  </a:path>
                </a:pathLst>
              </a:custGeom>
              <a:solidFill>
                <a:srgbClr val="0078D7"/>
              </a:solidFill>
              <a:ln w="3175" cap="sq" cmpd="sng" algn="ctr">
                <a:solidFill>
                  <a:srgbClr val="0078D7"/>
                </a:solidFill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339">
                <a:extLst>
                  <a:ext uri="{FF2B5EF4-FFF2-40B4-BE49-F238E27FC236}">
                    <a16:creationId xmlns:a16="http://schemas.microsoft.com/office/drawing/2014/main" id="{BF24F798-1BA5-4576-90A1-DB01D18FAB18}"/>
                  </a:ext>
                </a:extLst>
              </p:cNvPr>
              <p:cNvSpPr/>
              <p:nvPr/>
            </p:nvSpPr>
            <p:spPr>
              <a:xfrm>
                <a:off x="3800592" y="1933965"/>
                <a:ext cx="1959014" cy="1788348"/>
              </a:xfrm>
              <a:custGeom>
                <a:avLst/>
                <a:gdLst>
                  <a:gd name="connsiteX0" fmla="*/ 169583 w 1959012"/>
                  <a:gd name="connsiteY0" fmla="*/ 1054931 h 1788347"/>
                  <a:gd name="connsiteX1" fmla="*/ 339166 w 1959012"/>
                  <a:gd name="connsiteY1" fmla="*/ 1224514 h 1788347"/>
                  <a:gd name="connsiteX2" fmla="*/ 339166 w 1959012"/>
                  <a:gd name="connsiteY2" fmla="*/ 1618758 h 1788347"/>
                  <a:gd name="connsiteX3" fmla="*/ 169583 w 1959012"/>
                  <a:gd name="connsiteY3" fmla="*/ 1788341 h 1788347"/>
                  <a:gd name="connsiteX4" fmla="*/ 0 w 1959012"/>
                  <a:gd name="connsiteY4" fmla="*/ 1618758 h 1788347"/>
                  <a:gd name="connsiteX5" fmla="*/ 0 w 1959012"/>
                  <a:gd name="connsiteY5" fmla="*/ 1224514 h 1788347"/>
                  <a:gd name="connsiteX6" fmla="*/ 169583 w 1959012"/>
                  <a:gd name="connsiteY6" fmla="*/ 1054931 h 1788347"/>
                  <a:gd name="connsiteX7" fmla="*/ 1255480 w 1959012"/>
                  <a:gd name="connsiteY7" fmla="*/ 692010 h 1788347"/>
                  <a:gd name="connsiteX8" fmla="*/ 1425063 w 1959012"/>
                  <a:gd name="connsiteY8" fmla="*/ 861593 h 1788347"/>
                  <a:gd name="connsiteX9" fmla="*/ 1425063 w 1959012"/>
                  <a:gd name="connsiteY9" fmla="*/ 1618764 h 1788347"/>
                  <a:gd name="connsiteX10" fmla="*/ 1255480 w 1959012"/>
                  <a:gd name="connsiteY10" fmla="*/ 1788347 h 1788347"/>
                  <a:gd name="connsiteX11" fmla="*/ 1085897 w 1959012"/>
                  <a:gd name="connsiteY11" fmla="*/ 1618764 h 1788347"/>
                  <a:gd name="connsiteX12" fmla="*/ 1085897 w 1959012"/>
                  <a:gd name="connsiteY12" fmla="*/ 861593 h 1788347"/>
                  <a:gd name="connsiteX13" fmla="*/ 1255480 w 1959012"/>
                  <a:gd name="connsiteY13" fmla="*/ 692010 h 1788347"/>
                  <a:gd name="connsiteX14" fmla="*/ 712526 w 1959012"/>
                  <a:gd name="connsiteY14" fmla="*/ 438716 h 1788347"/>
                  <a:gd name="connsiteX15" fmla="*/ 882106 w 1959012"/>
                  <a:gd name="connsiteY15" fmla="*/ 608296 h 1788347"/>
                  <a:gd name="connsiteX16" fmla="*/ 882106 w 1959012"/>
                  <a:gd name="connsiteY16" fmla="*/ 1618767 h 1788347"/>
                  <a:gd name="connsiteX17" fmla="*/ 712526 w 1959012"/>
                  <a:gd name="connsiteY17" fmla="*/ 1788347 h 1788347"/>
                  <a:gd name="connsiteX18" fmla="*/ 542946 w 1959012"/>
                  <a:gd name="connsiteY18" fmla="*/ 1618767 h 1788347"/>
                  <a:gd name="connsiteX19" fmla="*/ 542946 w 1959012"/>
                  <a:gd name="connsiteY19" fmla="*/ 608296 h 1788347"/>
                  <a:gd name="connsiteX20" fmla="*/ 712526 w 1959012"/>
                  <a:gd name="connsiteY20" fmla="*/ 438716 h 1788347"/>
                  <a:gd name="connsiteX21" fmla="*/ 1789429 w 1959012"/>
                  <a:gd name="connsiteY21" fmla="*/ 0 h 1788347"/>
                  <a:gd name="connsiteX22" fmla="*/ 1959012 w 1959012"/>
                  <a:gd name="connsiteY22" fmla="*/ 169583 h 1788347"/>
                  <a:gd name="connsiteX23" fmla="*/ 1959012 w 1959012"/>
                  <a:gd name="connsiteY23" fmla="*/ 1618764 h 1788347"/>
                  <a:gd name="connsiteX24" fmla="*/ 1789429 w 1959012"/>
                  <a:gd name="connsiteY24" fmla="*/ 1788347 h 1788347"/>
                  <a:gd name="connsiteX25" fmla="*/ 1619846 w 1959012"/>
                  <a:gd name="connsiteY25" fmla="*/ 1618764 h 1788347"/>
                  <a:gd name="connsiteX26" fmla="*/ 1619846 w 1959012"/>
                  <a:gd name="connsiteY26" fmla="*/ 169583 h 1788347"/>
                  <a:gd name="connsiteX27" fmla="*/ 1789429 w 1959012"/>
                  <a:gd name="connsiteY27" fmla="*/ 0 h 178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959012" h="1788347">
                    <a:moveTo>
                      <a:pt x="169583" y="1054931"/>
                    </a:moveTo>
                    <a:cubicBezTo>
                      <a:pt x="263241" y="1054931"/>
                      <a:pt x="339166" y="1130856"/>
                      <a:pt x="339166" y="1224514"/>
                    </a:cubicBezTo>
                    <a:lnTo>
                      <a:pt x="339166" y="1618758"/>
                    </a:lnTo>
                    <a:cubicBezTo>
                      <a:pt x="339166" y="1712416"/>
                      <a:pt x="263241" y="1788341"/>
                      <a:pt x="169583" y="1788341"/>
                    </a:cubicBezTo>
                    <a:cubicBezTo>
                      <a:pt x="75925" y="1788341"/>
                      <a:pt x="0" y="1712416"/>
                      <a:pt x="0" y="1618758"/>
                    </a:cubicBezTo>
                    <a:lnTo>
                      <a:pt x="0" y="1224514"/>
                    </a:lnTo>
                    <a:cubicBezTo>
                      <a:pt x="0" y="1130856"/>
                      <a:pt x="75925" y="1054931"/>
                      <a:pt x="169583" y="1054931"/>
                    </a:cubicBezTo>
                    <a:close/>
                    <a:moveTo>
                      <a:pt x="1255480" y="692010"/>
                    </a:moveTo>
                    <a:cubicBezTo>
                      <a:pt x="1349138" y="692010"/>
                      <a:pt x="1425063" y="767935"/>
                      <a:pt x="1425063" y="861593"/>
                    </a:cubicBezTo>
                    <a:lnTo>
                      <a:pt x="1425063" y="1618764"/>
                    </a:lnTo>
                    <a:cubicBezTo>
                      <a:pt x="1425063" y="1712422"/>
                      <a:pt x="1349138" y="1788347"/>
                      <a:pt x="1255480" y="1788347"/>
                    </a:cubicBezTo>
                    <a:cubicBezTo>
                      <a:pt x="1161822" y="1788347"/>
                      <a:pt x="1085897" y="1712422"/>
                      <a:pt x="1085897" y="1618764"/>
                    </a:cubicBezTo>
                    <a:lnTo>
                      <a:pt x="1085897" y="861593"/>
                    </a:lnTo>
                    <a:cubicBezTo>
                      <a:pt x="1085897" y="767935"/>
                      <a:pt x="1161822" y="692010"/>
                      <a:pt x="1255480" y="692010"/>
                    </a:cubicBezTo>
                    <a:close/>
                    <a:moveTo>
                      <a:pt x="712526" y="438716"/>
                    </a:moveTo>
                    <a:cubicBezTo>
                      <a:pt x="806182" y="438716"/>
                      <a:pt x="882106" y="514640"/>
                      <a:pt x="882106" y="608296"/>
                    </a:cubicBezTo>
                    <a:lnTo>
                      <a:pt x="882106" y="1618767"/>
                    </a:lnTo>
                    <a:cubicBezTo>
                      <a:pt x="882106" y="1712423"/>
                      <a:pt x="806182" y="1788347"/>
                      <a:pt x="712526" y="1788347"/>
                    </a:cubicBezTo>
                    <a:cubicBezTo>
                      <a:pt x="618870" y="1788347"/>
                      <a:pt x="542946" y="1712423"/>
                      <a:pt x="542946" y="1618767"/>
                    </a:cubicBezTo>
                    <a:lnTo>
                      <a:pt x="542946" y="608296"/>
                    </a:lnTo>
                    <a:cubicBezTo>
                      <a:pt x="542946" y="514640"/>
                      <a:pt x="618870" y="438716"/>
                      <a:pt x="712526" y="438716"/>
                    </a:cubicBezTo>
                    <a:close/>
                    <a:moveTo>
                      <a:pt x="1789429" y="0"/>
                    </a:moveTo>
                    <a:cubicBezTo>
                      <a:pt x="1883087" y="0"/>
                      <a:pt x="1959012" y="75925"/>
                      <a:pt x="1959012" y="169583"/>
                    </a:cubicBezTo>
                    <a:lnTo>
                      <a:pt x="1959012" y="1618764"/>
                    </a:lnTo>
                    <a:cubicBezTo>
                      <a:pt x="1959012" y="1712422"/>
                      <a:pt x="1883087" y="1788347"/>
                      <a:pt x="1789429" y="1788347"/>
                    </a:cubicBezTo>
                    <a:cubicBezTo>
                      <a:pt x="1695771" y="1788347"/>
                      <a:pt x="1619846" y="1712422"/>
                      <a:pt x="1619846" y="1618764"/>
                    </a:cubicBezTo>
                    <a:lnTo>
                      <a:pt x="1619846" y="169583"/>
                    </a:lnTo>
                    <a:cubicBezTo>
                      <a:pt x="1619846" y="75925"/>
                      <a:pt x="1695771" y="0"/>
                      <a:pt x="1789429" y="0"/>
                    </a:cubicBezTo>
                    <a:close/>
                  </a:path>
                </a:pathLst>
              </a:custGeom>
              <a:solidFill>
                <a:srgbClr val="50E6FF"/>
              </a:solidFill>
              <a:ln w="3175" cap="sq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6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1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541B57-DE1F-468A-A426-12113D904E56}"/>
                </a:ext>
              </a:extLst>
            </p:cNvPr>
            <p:cNvSpPr/>
            <p:nvPr/>
          </p:nvSpPr>
          <p:spPr bwMode="auto">
            <a:xfrm>
              <a:off x="6898054" y="2114748"/>
              <a:ext cx="1678303" cy="2929850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146304" rIns="9144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ko-kr" sz="1400" b="1">
                  <a:solidFill>
                    <a:schemeClr val="bg1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시각화 및 보고 기능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3964E120-9BC5-4AA7-934B-BF0CE5374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42883" y="1969738"/>
            <a:ext cx="495300" cy="495301"/>
            <a:chOff x="650875" y="4414838"/>
            <a:chExt cx="495300" cy="495301"/>
          </a:xfrm>
        </p:grpSpPr>
        <p:sp>
          <p:nvSpPr>
            <p:cNvPr id="129" name="AutoShape 134">
              <a:extLst>
                <a:ext uri="{FF2B5EF4-FFF2-40B4-BE49-F238E27FC236}">
                  <a16:creationId xmlns:a16="http://schemas.microsoft.com/office/drawing/2014/main" id="{383D5ADD-A2FA-4246-A661-71F3A24F77A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50875" y="4414838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0" name="Rectangle 137">
              <a:extLst>
                <a:ext uri="{FF2B5EF4-FFF2-40B4-BE49-F238E27FC236}">
                  <a16:creationId xmlns:a16="http://schemas.microsoft.com/office/drawing/2014/main" id="{EB23DA44-05E9-4BBA-A39D-39E15732F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875" y="4414838"/>
              <a:ext cx="247650" cy="495300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1" name="Rectangle 138">
              <a:extLst>
                <a:ext uri="{FF2B5EF4-FFF2-40B4-BE49-F238E27FC236}">
                  <a16:creationId xmlns:a16="http://schemas.microsoft.com/office/drawing/2014/main" id="{CD413456-3B80-4C96-9A0F-5B01B6CD5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525" y="4662488"/>
              <a:ext cx="247650" cy="247650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2" name="Rectangle 139">
              <a:extLst>
                <a:ext uri="{FF2B5EF4-FFF2-40B4-BE49-F238E27FC236}">
                  <a16:creationId xmlns:a16="http://schemas.microsoft.com/office/drawing/2014/main" id="{7B5CA0DA-C509-4771-A128-BA3100520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8" y="4492626"/>
              <a:ext cx="46038" cy="46038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3" name="Rectangle 140">
              <a:extLst>
                <a:ext uri="{FF2B5EF4-FFF2-40B4-BE49-F238E27FC236}">
                  <a16:creationId xmlns:a16="http://schemas.microsoft.com/office/drawing/2014/main" id="{F9E2BC14-5CF9-47E3-A262-81649784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4492626"/>
              <a:ext cx="46038" cy="46038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4" name="Rectangle 141">
              <a:extLst>
                <a:ext uri="{FF2B5EF4-FFF2-40B4-BE49-F238E27FC236}">
                  <a16:creationId xmlns:a16="http://schemas.microsoft.com/office/drawing/2014/main" id="{707D0CF1-144E-498E-81FC-D968A156E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8" y="4568826"/>
              <a:ext cx="46038" cy="47625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5" name="Rectangle 142">
              <a:extLst>
                <a:ext uri="{FF2B5EF4-FFF2-40B4-BE49-F238E27FC236}">
                  <a16:creationId xmlns:a16="http://schemas.microsoft.com/office/drawing/2014/main" id="{D041A73E-19D3-4BA9-9618-4D6156ED6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4568826"/>
              <a:ext cx="46038" cy="47625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6" name="Rectangle 143">
              <a:extLst>
                <a:ext uri="{FF2B5EF4-FFF2-40B4-BE49-F238E27FC236}">
                  <a16:creationId xmlns:a16="http://schemas.microsoft.com/office/drawing/2014/main" id="{A815C472-FAF4-4E3D-AAE5-AF8E9DF80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8" y="4646613"/>
              <a:ext cx="46038" cy="47625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7" name="Rectangle 144">
              <a:extLst>
                <a:ext uri="{FF2B5EF4-FFF2-40B4-BE49-F238E27FC236}">
                  <a16:creationId xmlns:a16="http://schemas.microsoft.com/office/drawing/2014/main" id="{49124425-9567-4C6F-883D-F2334E29A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4646613"/>
              <a:ext cx="46038" cy="47625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8" name="Rectangle 145">
              <a:extLst>
                <a:ext uri="{FF2B5EF4-FFF2-40B4-BE49-F238E27FC236}">
                  <a16:creationId xmlns:a16="http://schemas.microsoft.com/office/drawing/2014/main" id="{23ECCDDA-33CF-4F02-BF5D-71A87D52B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8" y="4724401"/>
              <a:ext cx="46038" cy="46038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9" name="Rectangle 146">
              <a:extLst>
                <a:ext uri="{FF2B5EF4-FFF2-40B4-BE49-F238E27FC236}">
                  <a16:creationId xmlns:a16="http://schemas.microsoft.com/office/drawing/2014/main" id="{54B965D7-66A0-470D-8712-2A8A624B8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" y="4724401"/>
              <a:ext cx="46038" cy="46038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0" name="Rectangle 147">
              <a:extLst>
                <a:ext uri="{FF2B5EF4-FFF2-40B4-BE49-F238E27FC236}">
                  <a16:creationId xmlns:a16="http://schemas.microsoft.com/office/drawing/2014/main" id="{95FA3874-1025-4250-94B7-0E70F3197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38" y="4848226"/>
              <a:ext cx="61913" cy="61913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1" name="Rectangle 148">
              <a:extLst>
                <a:ext uri="{FF2B5EF4-FFF2-40B4-BE49-F238E27FC236}">
                  <a16:creationId xmlns:a16="http://schemas.microsoft.com/office/drawing/2014/main" id="{73C8E747-8BE1-4F49-934E-96C19F2A0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438" y="4724401"/>
              <a:ext cx="46038" cy="46038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2" name="Rectangle 149">
              <a:extLst>
                <a:ext uri="{FF2B5EF4-FFF2-40B4-BE49-F238E27FC236}">
                  <a16:creationId xmlns:a16="http://schemas.microsoft.com/office/drawing/2014/main" id="{D2E01740-4B0B-4E81-9E6A-A5E0CB9F3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225" y="4724401"/>
              <a:ext cx="46038" cy="46038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43" name="Rectangle 150">
              <a:extLst>
                <a:ext uri="{FF2B5EF4-FFF2-40B4-BE49-F238E27FC236}">
                  <a16:creationId xmlns:a16="http://schemas.microsoft.com/office/drawing/2014/main" id="{B4E8CF05-FB53-4815-8199-B0D268788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188" y="4848226"/>
              <a:ext cx="61913" cy="61913"/>
            </a:xfrm>
            <a:prstGeom prst="rect">
              <a:avLst/>
            </a:prstGeom>
            <a:solidFill>
              <a:sysClr val="windowText" lastClr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5092EE07-20DF-4E28-91A2-EEB0DFB15F47}"/>
              </a:ext>
            </a:extLst>
          </p:cNvPr>
          <p:cNvSpPr txBox="1"/>
          <p:nvPr/>
        </p:nvSpPr>
        <p:spPr>
          <a:xfrm>
            <a:off x="902143" y="2511077"/>
            <a:ext cx="1711818" cy="2585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ko-KR" altLang="en-US" sz="1200" b="1" kern="0" dirty="0">
                <a:solidFill>
                  <a:srgbClr val="50E6FF"/>
                </a:solidFill>
                <a:latin typeface="Segoe UI Semibold"/>
              </a:rPr>
              <a:t>온</a:t>
            </a:r>
            <a:r>
              <a:rPr lang="en-US" altLang="ko-KR" sz="1200" b="1" kern="0" dirty="0">
                <a:solidFill>
                  <a:srgbClr val="50E6FF"/>
                </a:solidFill>
                <a:latin typeface="Segoe UI Semibold"/>
              </a:rPr>
              <a:t>-</a:t>
            </a:r>
            <a:r>
              <a:rPr lang="ko-KR" altLang="en-US" sz="1200" b="1" kern="0" dirty="0">
                <a:solidFill>
                  <a:srgbClr val="50E6FF"/>
                </a:solidFill>
                <a:latin typeface="Segoe UI Semibold"/>
              </a:rPr>
              <a:t>프레미스 데이터</a:t>
            </a:r>
            <a:endParaRPr kumimoji="0" lang="ko-kr" sz="1200" b="1" i="0" u="none" strike="noStrike" kern="0" cap="none" spc="0" normalizeH="0" baseline="0" noProof="0" dirty="0">
              <a:ln>
                <a:noFill/>
              </a:ln>
              <a:solidFill>
                <a:srgbClr val="50E6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00" name="Freeform 46">
            <a:extLst>
              <a:ext uri="{FF2B5EF4-FFF2-40B4-BE49-F238E27FC236}">
                <a16:creationId xmlns:a16="http://schemas.microsoft.com/office/drawing/2014/main" id="{2EA25C73-2977-4277-B050-C6F6AEB0B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1546520" y="3000728"/>
            <a:ext cx="451842" cy="278606"/>
          </a:xfrm>
          <a:custGeom>
            <a:avLst/>
            <a:gdLst>
              <a:gd name="T0" fmla="*/ 984 w 1109"/>
              <a:gd name="T1" fmla="*/ 426 h 682"/>
              <a:gd name="T2" fmla="*/ 982 w 1109"/>
              <a:gd name="T3" fmla="*/ 426 h 682"/>
              <a:gd name="T4" fmla="*/ 998 w 1109"/>
              <a:gd name="T5" fmla="*/ 341 h 682"/>
              <a:gd name="T6" fmla="*/ 776 w 1109"/>
              <a:gd name="T7" fmla="*/ 113 h 682"/>
              <a:gd name="T8" fmla="*/ 702 w 1109"/>
              <a:gd name="T9" fmla="*/ 127 h 682"/>
              <a:gd name="T10" fmla="*/ 443 w 1109"/>
              <a:gd name="T11" fmla="*/ 0 h 682"/>
              <a:gd name="T12" fmla="*/ 110 w 1109"/>
              <a:gd name="T13" fmla="*/ 341 h 682"/>
              <a:gd name="T14" fmla="*/ 121 w 1109"/>
              <a:gd name="T15" fmla="*/ 426 h 682"/>
              <a:gd name="T16" fmla="*/ 0 w 1109"/>
              <a:gd name="T17" fmla="*/ 554 h 682"/>
              <a:gd name="T18" fmla="*/ 124 w 1109"/>
              <a:gd name="T19" fmla="*/ 682 h 682"/>
              <a:gd name="T20" fmla="*/ 984 w 1109"/>
              <a:gd name="T21" fmla="*/ 682 h 682"/>
              <a:gd name="T22" fmla="*/ 1109 w 1109"/>
              <a:gd name="T23" fmla="*/ 554 h 682"/>
              <a:gd name="T24" fmla="*/ 984 w 1109"/>
              <a:gd name="T25" fmla="*/ 42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09" h="682">
                <a:moveTo>
                  <a:pt x="984" y="426"/>
                </a:moveTo>
                <a:cubicBezTo>
                  <a:pt x="982" y="426"/>
                  <a:pt x="982" y="426"/>
                  <a:pt x="982" y="426"/>
                </a:cubicBezTo>
                <a:cubicBezTo>
                  <a:pt x="992" y="400"/>
                  <a:pt x="998" y="371"/>
                  <a:pt x="998" y="341"/>
                </a:cubicBezTo>
                <a:cubicBezTo>
                  <a:pt x="998" y="215"/>
                  <a:pt x="899" y="113"/>
                  <a:pt x="776" y="113"/>
                </a:cubicBezTo>
                <a:cubicBezTo>
                  <a:pt x="750" y="113"/>
                  <a:pt x="725" y="118"/>
                  <a:pt x="702" y="127"/>
                </a:cubicBezTo>
                <a:cubicBezTo>
                  <a:pt x="641" y="49"/>
                  <a:pt x="548" y="0"/>
                  <a:pt x="443" y="0"/>
                </a:cubicBezTo>
                <a:cubicBezTo>
                  <a:pt x="259" y="0"/>
                  <a:pt x="110" y="152"/>
                  <a:pt x="110" y="341"/>
                </a:cubicBezTo>
                <a:cubicBezTo>
                  <a:pt x="110" y="370"/>
                  <a:pt x="115" y="399"/>
                  <a:pt x="121" y="426"/>
                </a:cubicBezTo>
                <a:cubicBezTo>
                  <a:pt x="54" y="428"/>
                  <a:pt x="0" y="484"/>
                  <a:pt x="0" y="554"/>
                </a:cubicBezTo>
                <a:cubicBezTo>
                  <a:pt x="0" y="625"/>
                  <a:pt x="55" y="682"/>
                  <a:pt x="124" y="682"/>
                </a:cubicBezTo>
                <a:cubicBezTo>
                  <a:pt x="984" y="682"/>
                  <a:pt x="984" y="682"/>
                  <a:pt x="984" y="682"/>
                </a:cubicBezTo>
                <a:cubicBezTo>
                  <a:pt x="1053" y="682"/>
                  <a:pt x="1109" y="625"/>
                  <a:pt x="1109" y="554"/>
                </a:cubicBezTo>
                <a:cubicBezTo>
                  <a:pt x="1109" y="483"/>
                  <a:pt x="1053" y="426"/>
                  <a:pt x="984" y="426"/>
                </a:cubicBezTo>
                <a:close/>
              </a:path>
            </a:pathLst>
          </a:custGeom>
          <a:solidFill>
            <a:srgbClr val="0078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50E6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D2705AA-6F87-4428-8651-F7F7FA41333B}"/>
              </a:ext>
            </a:extLst>
          </p:cNvPr>
          <p:cNvSpPr txBox="1"/>
          <p:nvPr/>
        </p:nvSpPr>
        <p:spPr>
          <a:xfrm>
            <a:off x="1101659" y="3320221"/>
            <a:ext cx="1312787" cy="2585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클라우드 데이터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42C822-1CD1-4AD8-8CCC-C719A51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35916" y="3857075"/>
            <a:ext cx="247650" cy="495300"/>
            <a:chOff x="1678493" y="3835281"/>
            <a:chExt cx="247650" cy="495300"/>
          </a:xfrm>
        </p:grpSpPr>
        <p:sp>
          <p:nvSpPr>
            <p:cNvPr id="123" name="Freeform 76">
              <a:extLst>
                <a:ext uri="{FF2B5EF4-FFF2-40B4-BE49-F238E27FC236}">
                  <a16:creationId xmlns:a16="http://schemas.microsoft.com/office/drawing/2014/main" id="{966A91AE-E477-4D01-9789-46383E337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493" y="3835281"/>
              <a:ext cx="247650" cy="495300"/>
            </a:xfrm>
            <a:custGeom>
              <a:avLst/>
              <a:gdLst>
                <a:gd name="T0" fmla="*/ 598 w 683"/>
                <a:gd name="T1" fmla="*/ 1365 h 1365"/>
                <a:gd name="T2" fmla="*/ 86 w 683"/>
                <a:gd name="T3" fmla="*/ 1365 h 1365"/>
                <a:gd name="T4" fmla="*/ 0 w 683"/>
                <a:gd name="T5" fmla="*/ 1280 h 1365"/>
                <a:gd name="T6" fmla="*/ 0 w 683"/>
                <a:gd name="T7" fmla="*/ 85 h 1365"/>
                <a:gd name="T8" fmla="*/ 86 w 683"/>
                <a:gd name="T9" fmla="*/ 0 h 1365"/>
                <a:gd name="T10" fmla="*/ 598 w 683"/>
                <a:gd name="T11" fmla="*/ 0 h 1365"/>
                <a:gd name="T12" fmla="*/ 683 w 683"/>
                <a:gd name="T13" fmla="*/ 85 h 1365"/>
                <a:gd name="T14" fmla="*/ 683 w 683"/>
                <a:gd name="T15" fmla="*/ 1280 h 1365"/>
                <a:gd name="T16" fmla="*/ 598 w 683"/>
                <a:gd name="T17" fmla="*/ 1365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3" h="1365">
                  <a:moveTo>
                    <a:pt x="598" y="1365"/>
                  </a:moveTo>
                  <a:cubicBezTo>
                    <a:pt x="86" y="1365"/>
                    <a:pt x="86" y="1365"/>
                    <a:pt x="86" y="1365"/>
                  </a:cubicBezTo>
                  <a:cubicBezTo>
                    <a:pt x="38" y="1365"/>
                    <a:pt x="0" y="1327"/>
                    <a:pt x="0" y="12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6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645" y="0"/>
                    <a:pt x="683" y="38"/>
                    <a:pt x="683" y="85"/>
                  </a:cubicBezTo>
                  <a:cubicBezTo>
                    <a:pt x="683" y="1280"/>
                    <a:pt x="683" y="1280"/>
                    <a:pt x="683" y="1280"/>
                  </a:cubicBezTo>
                  <a:cubicBezTo>
                    <a:pt x="683" y="1327"/>
                    <a:pt x="645" y="1365"/>
                    <a:pt x="598" y="1365"/>
                  </a:cubicBez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4" name="Freeform 77">
              <a:extLst>
                <a:ext uri="{FF2B5EF4-FFF2-40B4-BE49-F238E27FC236}">
                  <a16:creationId xmlns:a16="http://schemas.microsoft.com/office/drawing/2014/main" id="{CD38E842-8ADB-4340-B7C0-E6F1664CF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568" y="3865444"/>
              <a:ext cx="63500" cy="7938"/>
            </a:xfrm>
            <a:custGeom>
              <a:avLst/>
              <a:gdLst>
                <a:gd name="T0" fmla="*/ 160 w 171"/>
                <a:gd name="T1" fmla="*/ 21 h 21"/>
                <a:gd name="T2" fmla="*/ 11 w 171"/>
                <a:gd name="T3" fmla="*/ 21 h 21"/>
                <a:gd name="T4" fmla="*/ 0 w 171"/>
                <a:gd name="T5" fmla="*/ 11 h 21"/>
                <a:gd name="T6" fmla="*/ 0 w 171"/>
                <a:gd name="T7" fmla="*/ 11 h 21"/>
                <a:gd name="T8" fmla="*/ 11 w 171"/>
                <a:gd name="T9" fmla="*/ 0 h 21"/>
                <a:gd name="T10" fmla="*/ 160 w 171"/>
                <a:gd name="T11" fmla="*/ 0 h 21"/>
                <a:gd name="T12" fmla="*/ 171 w 171"/>
                <a:gd name="T13" fmla="*/ 11 h 21"/>
                <a:gd name="T14" fmla="*/ 171 w 171"/>
                <a:gd name="T15" fmla="*/ 11 h 21"/>
                <a:gd name="T16" fmla="*/ 160 w 17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21">
                  <a:moveTo>
                    <a:pt x="160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6" y="0"/>
                    <a:pt x="171" y="5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7"/>
                    <a:pt x="166" y="21"/>
                    <a:pt x="16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5" name="Oval 78">
              <a:extLst>
                <a:ext uri="{FF2B5EF4-FFF2-40B4-BE49-F238E27FC236}">
                  <a16:creationId xmlns:a16="http://schemas.microsoft.com/office/drawing/2014/main" id="{8977232B-B2CD-4F7F-826F-4087523FE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093" y="4252794"/>
              <a:ext cx="46038" cy="476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6" name="Freeform 79">
              <a:extLst>
                <a:ext uri="{FF2B5EF4-FFF2-40B4-BE49-F238E27FC236}">
                  <a16:creationId xmlns:a16="http://schemas.microsoft.com/office/drawing/2014/main" id="{21A4B53E-4C22-4C69-9D77-63C0DBB81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406" y="4048006"/>
              <a:ext cx="55563" cy="96838"/>
            </a:xfrm>
            <a:custGeom>
              <a:avLst/>
              <a:gdLst>
                <a:gd name="T0" fmla="*/ 0 w 35"/>
                <a:gd name="T1" fmla="*/ 41 h 61"/>
                <a:gd name="T2" fmla="*/ 35 w 35"/>
                <a:gd name="T3" fmla="*/ 61 h 61"/>
                <a:gd name="T4" fmla="*/ 35 w 35"/>
                <a:gd name="T5" fmla="*/ 20 h 61"/>
                <a:gd name="T6" fmla="*/ 0 w 35"/>
                <a:gd name="T7" fmla="*/ 0 h 61"/>
                <a:gd name="T8" fmla="*/ 0 w 35"/>
                <a:gd name="T9" fmla="*/ 4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1">
                  <a:moveTo>
                    <a:pt x="0" y="41"/>
                  </a:moveTo>
                  <a:lnTo>
                    <a:pt x="35" y="61"/>
                  </a:lnTo>
                  <a:lnTo>
                    <a:pt x="35" y="2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7" name="Freeform 80">
              <a:extLst>
                <a:ext uri="{FF2B5EF4-FFF2-40B4-BE49-F238E27FC236}">
                  <a16:creationId xmlns:a16="http://schemas.microsoft.com/office/drawing/2014/main" id="{0D653D72-EC0A-4F72-9657-3ED14A2A0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756" y="4008319"/>
              <a:ext cx="111125" cy="65088"/>
            </a:xfrm>
            <a:custGeom>
              <a:avLst/>
              <a:gdLst>
                <a:gd name="T0" fmla="*/ 35 w 70"/>
                <a:gd name="T1" fmla="*/ 0 h 41"/>
                <a:gd name="T2" fmla="*/ 0 w 70"/>
                <a:gd name="T3" fmla="*/ 20 h 41"/>
                <a:gd name="T4" fmla="*/ 35 w 70"/>
                <a:gd name="T5" fmla="*/ 41 h 41"/>
                <a:gd name="T6" fmla="*/ 70 w 70"/>
                <a:gd name="T7" fmla="*/ 20 h 41"/>
                <a:gd name="T8" fmla="*/ 35 w 7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1">
                  <a:moveTo>
                    <a:pt x="35" y="0"/>
                  </a:moveTo>
                  <a:lnTo>
                    <a:pt x="0" y="20"/>
                  </a:lnTo>
                  <a:lnTo>
                    <a:pt x="35" y="41"/>
                  </a:lnTo>
                  <a:lnTo>
                    <a:pt x="70" y="2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8" name="Freeform 81">
              <a:extLst>
                <a:ext uri="{FF2B5EF4-FFF2-40B4-BE49-F238E27FC236}">
                  <a16:creationId xmlns:a16="http://schemas.microsoft.com/office/drawing/2014/main" id="{E82795DC-A213-42C1-BB15-124DF7EC6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668" y="4048006"/>
              <a:ext cx="55563" cy="96838"/>
            </a:xfrm>
            <a:custGeom>
              <a:avLst/>
              <a:gdLst>
                <a:gd name="T0" fmla="*/ 0 w 35"/>
                <a:gd name="T1" fmla="*/ 20 h 61"/>
                <a:gd name="T2" fmla="*/ 0 w 35"/>
                <a:gd name="T3" fmla="*/ 61 h 61"/>
                <a:gd name="T4" fmla="*/ 35 w 35"/>
                <a:gd name="T5" fmla="*/ 41 h 61"/>
                <a:gd name="T6" fmla="*/ 35 w 35"/>
                <a:gd name="T7" fmla="*/ 0 h 61"/>
                <a:gd name="T8" fmla="*/ 0 w 35"/>
                <a:gd name="T9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1">
                  <a:moveTo>
                    <a:pt x="0" y="20"/>
                  </a:moveTo>
                  <a:lnTo>
                    <a:pt x="0" y="61"/>
                  </a:lnTo>
                  <a:lnTo>
                    <a:pt x="35" y="41"/>
                  </a:lnTo>
                  <a:lnTo>
                    <a:pt x="35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58B7D06A-2F93-450C-94A8-FCDF4DCF4AF1}"/>
              </a:ext>
            </a:extLst>
          </p:cNvPr>
          <p:cNvSpPr txBox="1"/>
          <p:nvPr/>
        </p:nvSpPr>
        <p:spPr>
          <a:xfrm>
            <a:off x="1182755" y="4402648"/>
            <a:ext cx="1150595" cy="2585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0" cap="none" spc="0" normalizeH="0" baseline="0" noProof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SaaS 데이터</a:t>
            </a:r>
          </a:p>
        </p:txBody>
      </p:sp>
      <p:grpSp>
        <p:nvGrpSpPr>
          <p:cNvPr id="113" name="Group 462">
            <a:extLst>
              <a:ext uri="{FF2B5EF4-FFF2-40B4-BE49-F238E27FC236}">
                <a16:creationId xmlns:a16="http://schemas.microsoft.com/office/drawing/2014/main" id="{EFB6D908-6FBB-46CC-B4ED-2DF528585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791" y="4969985"/>
            <a:ext cx="495300" cy="217488"/>
            <a:chOff x="2204" y="3652"/>
            <a:chExt cx="312" cy="137"/>
          </a:xfrm>
        </p:grpSpPr>
        <p:sp>
          <p:nvSpPr>
            <p:cNvPr id="116" name="Freeform 463">
              <a:extLst>
                <a:ext uri="{FF2B5EF4-FFF2-40B4-BE49-F238E27FC236}">
                  <a16:creationId xmlns:a16="http://schemas.microsoft.com/office/drawing/2014/main" id="{0E022E09-30D2-4D3A-B821-3C9D11B25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3700"/>
              <a:ext cx="89" cy="89"/>
            </a:xfrm>
            <a:custGeom>
              <a:avLst/>
              <a:gdLst>
                <a:gd name="T0" fmla="*/ 68 w 89"/>
                <a:gd name="T1" fmla="*/ 0 h 89"/>
                <a:gd name="T2" fmla="*/ 89 w 89"/>
                <a:gd name="T3" fmla="*/ 20 h 89"/>
                <a:gd name="T4" fmla="*/ 20 w 89"/>
                <a:gd name="T5" fmla="*/ 89 h 89"/>
                <a:gd name="T6" fmla="*/ 0 w 89"/>
                <a:gd name="T7" fmla="*/ 69 h 89"/>
                <a:gd name="T8" fmla="*/ 68 w 89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68" y="0"/>
                  </a:moveTo>
                  <a:lnTo>
                    <a:pt x="89" y="20"/>
                  </a:lnTo>
                  <a:lnTo>
                    <a:pt x="20" y="89"/>
                  </a:lnTo>
                  <a:lnTo>
                    <a:pt x="0" y="6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7" name="Freeform 464">
              <a:extLst>
                <a:ext uri="{FF2B5EF4-FFF2-40B4-BE49-F238E27FC236}">
                  <a16:creationId xmlns:a16="http://schemas.microsoft.com/office/drawing/2014/main" id="{F0025B78-7DE4-4A07-B339-FB0086B3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3652"/>
              <a:ext cx="89" cy="89"/>
            </a:xfrm>
            <a:custGeom>
              <a:avLst/>
              <a:gdLst>
                <a:gd name="T0" fmla="*/ 89 w 89"/>
                <a:gd name="T1" fmla="*/ 68 h 89"/>
                <a:gd name="T2" fmla="*/ 68 w 89"/>
                <a:gd name="T3" fmla="*/ 89 h 89"/>
                <a:gd name="T4" fmla="*/ 0 w 89"/>
                <a:gd name="T5" fmla="*/ 20 h 89"/>
                <a:gd name="T6" fmla="*/ 20 w 89"/>
                <a:gd name="T7" fmla="*/ 0 h 89"/>
                <a:gd name="T8" fmla="*/ 89 w 89"/>
                <a:gd name="T9" fmla="*/ 6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89">
                  <a:moveTo>
                    <a:pt x="89" y="68"/>
                  </a:moveTo>
                  <a:lnTo>
                    <a:pt x="68" y="89"/>
                  </a:lnTo>
                  <a:lnTo>
                    <a:pt x="0" y="20"/>
                  </a:lnTo>
                  <a:lnTo>
                    <a:pt x="20" y="0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8" name="Freeform 465">
              <a:extLst>
                <a:ext uri="{FF2B5EF4-FFF2-40B4-BE49-F238E27FC236}">
                  <a16:creationId xmlns:a16="http://schemas.microsoft.com/office/drawing/2014/main" id="{CA2AE2D3-80B4-4EF0-B4CE-746109AD8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3700"/>
              <a:ext cx="90" cy="89"/>
            </a:xfrm>
            <a:custGeom>
              <a:avLst/>
              <a:gdLst>
                <a:gd name="T0" fmla="*/ 21 w 90"/>
                <a:gd name="T1" fmla="*/ 0 h 89"/>
                <a:gd name="T2" fmla="*/ 0 w 90"/>
                <a:gd name="T3" fmla="*/ 20 h 89"/>
                <a:gd name="T4" fmla="*/ 69 w 90"/>
                <a:gd name="T5" fmla="*/ 89 h 89"/>
                <a:gd name="T6" fmla="*/ 90 w 90"/>
                <a:gd name="T7" fmla="*/ 69 h 89"/>
                <a:gd name="T8" fmla="*/ 21 w 90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21" y="0"/>
                  </a:moveTo>
                  <a:lnTo>
                    <a:pt x="0" y="20"/>
                  </a:lnTo>
                  <a:lnTo>
                    <a:pt x="69" y="89"/>
                  </a:lnTo>
                  <a:lnTo>
                    <a:pt x="90" y="6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19" name="Freeform 466">
              <a:extLst>
                <a:ext uri="{FF2B5EF4-FFF2-40B4-BE49-F238E27FC236}">
                  <a16:creationId xmlns:a16="http://schemas.microsoft.com/office/drawing/2014/main" id="{27DF1636-D9EC-45F7-8426-5C98D4AF0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3652"/>
              <a:ext cx="90" cy="89"/>
            </a:xfrm>
            <a:custGeom>
              <a:avLst/>
              <a:gdLst>
                <a:gd name="T0" fmla="*/ 0 w 90"/>
                <a:gd name="T1" fmla="*/ 68 h 89"/>
                <a:gd name="T2" fmla="*/ 21 w 90"/>
                <a:gd name="T3" fmla="*/ 89 h 89"/>
                <a:gd name="T4" fmla="*/ 90 w 90"/>
                <a:gd name="T5" fmla="*/ 20 h 89"/>
                <a:gd name="T6" fmla="*/ 69 w 90"/>
                <a:gd name="T7" fmla="*/ 0 h 89"/>
                <a:gd name="T8" fmla="*/ 0 w 90"/>
                <a:gd name="T9" fmla="*/ 6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89">
                  <a:moveTo>
                    <a:pt x="0" y="68"/>
                  </a:moveTo>
                  <a:lnTo>
                    <a:pt x="21" y="89"/>
                  </a:lnTo>
                  <a:lnTo>
                    <a:pt x="90" y="20"/>
                  </a:lnTo>
                  <a:lnTo>
                    <a:pt x="69" y="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0" name="Oval 467">
              <a:extLst>
                <a:ext uri="{FF2B5EF4-FFF2-40B4-BE49-F238E27FC236}">
                  <a16:creationId xmlns:a16="http://schemas.microsoft.com/office/drawing/2014/main" id="{6EC04F70-45CE-4864-9D64-21951702B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5" y="3706"/>
              <a:ext cx="30" cy="29"/>
            </a:xfrm>
            <a:prstGeom prst="ellipse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1" name="Oval 468">
              <a:extLst>
                <a:ext uri="{FF2B5EF4-FFF2-40B4-BE49-F238E27FC236}">
                  <a16:creationId xmlns:a16="http://schemas.microsoft.com/office/drawing/2014/main" id="{77A7E68A-1281-432E-9859-28951B9F7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" y="3706"/>
              <a:ext cx="30" cy="2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2" name="Oval 469">
              <a:extLst>
                <a:ext uri="{FF2B5EF4-FFF2-40B4-BE49-F238E27FC236}">
                  <a16:creationId xmlns:a16="http://schemas.microsoft.com/office/drawing/2014/main" id="{8EB526DF-9B6F-4157-B264-E6E4D6B38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" y="3706"/>
              <a:ext cx="29" cy="29"/>
            </a:xfrm>
            <a:prstGeom prst="ellipse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6161C85-C740-4E8D-A9BF-A7974AAAE79B}"/>
              </a:ext>
            </a:extLst>
          </p:cNvPr>
          <p:cNvSpPr txBox="1"/>
          <p:nvPr/>
        </p:nvSpPr>
        <p:spPr>
          <a:xfrm>
            <a:off x="1076498" y="5263673"/>
            <a:ext cx="1363109" cy="2585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0" cap="none" spc="0" normalizeH="0" baseline="0" noProof="0" dirty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스트리밍 데이터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E3443BC4-3C60-4369-9729-F199AA0C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26806" y="3807356"/>
            <a:ext cx="991509" cy="0"/>
          </a:xfrm>
          <a:prstGeom prst="straightConnector1">
            <a:avLst/>
          </a:prstGeom>
          <a:ln w="19050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CD2999E-44ED-4BEF-9FA6-CD2CFE337E7A}"/>
              </a:ext>
            </a:extLst>
          </p:cNvPr>
          <p:cNvSpPr/>
          <p:nvPr/>
        </p:nvSpPr>
        <p:spPr>
          <a:xfrm>
            <a:off x="2358239" y="3451170"/>
            <a:ext cx="748010" cy="30777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ctr" defTabSz="9325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anose="020B0600070205080204" pitchFamily="34" charset="-128"/>
                <a:cs typeface="Segoe UI Light" panose="020B0502040204020203" pitchFamily="34" charset="0"/>
              </a:rPr>
              <a:t>수집</a:t>
            </a: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60F1E83-4E5E-44CB-9D1B-13A91571D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8986" y="5412145"/>
            <a:ext cx="573761" cy="594554"/>
          </a:xfrm>
          <a:prstGeom prst="rect">
            <a:avLst/>
          </a:prstGeom>
        </p:spPr>
      </p:pic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0840D92-8415-4F55-8DDF-88A051BA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75891" y="3837519"/>
            <a:ext cx="709354" cy="0"/>
          </a:xfrm>
          <a:prstGeom prst="straightConnector1">
            <a:avLst/>
          </a:prstGeom>
          <a:ln w="19050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80DBFE45-92C9-4DEA-B16D-C137A4A2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986726" y="3857075"/>
            <a:ext cx="709354" cy="0"/>
          </a:xfrm>
          <a:prstGeom prst="straightConnector1">
            <a:avLst/>
          </a:prstGeom>
          <a:ln w="19050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D8BBE6-AE98-430D-A7B2-7A0D70DFF8EA}"/>
              </a:ext>
            </a:extLst>
          </p:cNvPr>
          <p:cNvSpPr txBox="1"/>
          <p:nvPr/>
        </p:nvSpPr>
        <p:spPr>
          <a:xfrm>
            <a:off x="0" y="6264759"/>
            <a:ext cx="12192000" cy="66479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182880" tIns="146304" rIns="182880" bIns="146304" rtlCol="0">
            <a:spAutoFit/>
          </a:bodyPr>
          <a:lstStyle/>
          <a:p>
            <a:pPr algn="ctr"/>
            <a:r>
              <a:rPr lang="ko-kr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원활한 혁신</a:t>
            </a:r>
            <a:endParaRPr lang="en-US" sz="2400" b="1" dirty="0">
              <a:solidFill>
                <a:srgbClr val="0078D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97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4E5CA91-8CC6-4CC9-986D-74DCDD04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547" y="435824"/>
            <a:ext cx="9757163" cy="614408"/>
          </a:xfrm>
        </p:spPr>
        <p:txBody>
          <a:bodyPr/>
          <a:lstStyle/>
          <a:p>
            <a:pPr algn="ctr"/>
            <a:r>
              <a:rPr lang="ko-kr" b="1" dirty="0"/>
              <a:t>오늘날 Azure Synapse 및 Power BI를 사용하는 고객이 비즈니스를 혁신하는 데에는 이유가 있습니다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FDEA89-D322-4AF8-B661-9C2D668D1009}"/>
              </a:ext>
            </a:extLst>
          </p:cNvPr>
          <p:cNvSpPr/>
          <p:nvPr/>
        </p:nvSpPr>
        <p:spPr>
          <a:xfrm>
            <a:off x="1866503" y="2064493"/>
            <a:ext cx="8458994" cy="10064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6600" b="1" i="0" u="none" strike="noStrike" kern="0" cap="none" spc="0" normalizeH="0" baseline="0" noProof="0" dirty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cs typeface="Segoe UI" panose="020B0502040204020203" pitchFamily="34" charset="0"/>
              </a:rPr>
              <a:t>271% </a:t>
            </a:r>
            <a:r>
              <a:rPr kumimoji="0" 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</a:rPr>
              <a:t>의 평균 ROI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272B8B-91F7-4A33-A046-2FB8D6179DDB}"/>
              </a:ext>
            </a:extLst>
          </p:cNvPr>
          <p:cNvSpPr/>
          <p:nvPr/>
        </p:nvSpPr>
        <p:spPr>
          <a:xfrm>
            <a:off x="1193550" y="3997618"/>
            <a:ext cx="2320608" cy="132343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60%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의 고객 만족도 증가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926C45-2CE9-4E97-B086-738E334EA2B2}"/>
              </a:ext>
            </a:extLst>
          </p:cNvPr>
          <p:cNvSpPr txBox="1"/>
          <p:nvPr/>
        </p:nvSpPr>
        <p:spPr>
          <a:xfrm>
            <a:off x="4572001" y="3997618"/>
            <a:ext cx="3047998" cy="132343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27%</a:t>
            </a:r>
            <a:r>
              <a:rPr kumimoji="0" 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의 인사이트 획득 </a:t>
            </a:r>
            <a:br/>
            <a:r>
              <a:rPr kumimoji="0" 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시간 단축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DDBA66-2C31-47DE-B80D-A60DFA2D62CE}"/>
              </a:ext>
            </a:extLst>
          </p:cNvPr>
          <p:cNvSpPr/>
          <p:nvPr/>
        </p:nvSpPr>
        <p:spPr>
          <a:xfrm>
            <a:off x="8942078" y="3997618"/>
            <a:ext cx="1896261" cy="132343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5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26%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의 총소유비용 </a:t>
            </a:r>
            <a:br>
              <a:rPr dirty="0"/>
            </a:br>
            <a:r>
              <a:rPr kumimoji="0" lang="ko-k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절감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22F494-AB79-4486-8EB8-FBEAE07DE9E4}"/>
              </a:ext>
            </a:extLst>
          </p:cNvPr>
          <p:cNvSpPr txBox="1"/>
          <p:nvPr/>
        </p:nvSpPr>
        <p:spPr>
          <a:xfrm>
            <a:off x="434975" y="6332574"/>
            <a:ext cx="8335791" cy="124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900" b="0" i="1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* Forrester, 2019년 10월, "Power BI를 사용한 Microsoft Azure Analytics의 총경제효과(Total Economic Impact)"</a:t>
            </a:r>
            <a:endParaRPr kumimoji="0" lang="en-US" sz="900" b="0" i="1" u="none" strike="noStrike" kern="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Segoe UI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1C4B85A-67FE-4B42-A6E2-EE3C317B3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216986" y="3874418"/>
            <a:ext cx="0" cy="1717796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headEnd type="none" w="lg" len="med"/>
            <a:tailEnd type="none" w="lg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917F4D0-B228-45D4-A96A-069A878D5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959427" y="3874418"/>
            <a:ext cx="0" cy="1717796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C81AF5A7-A997-4A22-831E-F54151260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90956" y="3032452"/>
            <a:ext cx="5083164" cy="153139"/>
          </a:xfrm>
          <a:prstGeom prst="rect">
            <a:avLst/>
          </a:prstGeom>
          <a:solidFill>
            <a:schemeClr val="accent1"/>
          </a:solidFill>
          <a:ln w="158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315DA1-41AB-4687-9D01-949723616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90956" y="3029946"/>
            <a:ext cx="1875706" cy="158151"/>
          </a:xfrm>
          <a:prstGeom prst="roundRect">
            <a:avLst>
              <a:gd name="adj" fmla="val 6629"/>
            </a:avLst>
          </a:prstGeom>
          <a:noFill/>
          <a:ln w="15875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7DAA52C9-A114-4D72-A68A-883966C3A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55815" y="4199852"/>
            <a:ext cx="389466" cy="194438"/>
          </a:xfrm>
          <a:prstGeom prst="triangl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B1DEB404-8ECE-46A8-88CB-E395C8F02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919815" y="4199852"/>
            <a:ext cx="389466" cy="194438"/>
          </a:xfrm>
          <a:prstGeom prst="triangl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F357F13-6A27-42B3-88ED-1128F8667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679387" y="4199852"/>
            <a:ext cx="389466" cy="194438"/>
          </a:xfrm>
          <a:prstGeom prst="triangle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20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2" grpId="0"/>
      <p:bldP spid="24" grpId="0"/>
      <p:bldP spid="29" grpId="0" animBg="1"/>
      <p:bldP spid="11" grpId="0" animBg="1"/>
      <p:bldP spid="31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1D00F8-2532-420B-B241-8261A7CAF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8586" y="3006090"/>
            <a:ext cx="2583180" cy="101727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Picture 1" descr="Microsoft 로고">
            <a:extLst>
              <a:ext uri="{FF2B5EF4-FFF2-40B4-BE49-F238E27FC236}">
                <a16:creationId xmlns:a16="http://schemas.microsoft.com/office/drawing/2014/main" id="{9A09F474-4373-437D-8448-D08F3BF4D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89" y="3204862"/>
            <a:ext cx="2101774" cy="4482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B2DC4AA-F54D-44FD-A0E1-1584289CB23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ko-kr" dirty="0"/>
              <a:t>마지막 슬라이드</a:t>
            </a:r>
          </a:p>
        </p:txBody>
      </p:sp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83AFE6-8B20-4ADD-B1CC-FE92EA5EF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" y="-1"/>
            <a:ext cx="12186682" cy="6855008"/>
          </a:xfrm>
          <a:prstGeom prst="rect">
            <a:avLst/>
          </a:prstGeom>
        </p:spPr>
      </p:pic>
      <p:sp>
        <p:nvSpPr>
          <p:cNvPr id="608" name="Rectangle 607">
            <a:extLst>
              <a:ext uri="{FF2B5EF4-FFF2-40B4-BE49-F238E27FC236}">
                <a16:creationId xmlns:a16="http://schemas.microsoft.com/office/drawing/2014/main" id="{FD32CCE5-97D5-454B-96C0-E960CE74C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-2993"/>
            <a:ext cx="12191999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235">
            <a:extLst>
              <a:ext uri="{FF2B5EF4-FFF2-40B4-BE49-F238E27FC236}">
                <a16:creationId xmlns:a16="http://schemas.microsoft.com/office/drawing/2014/main" id="{C590E5C3-DBF9-46AC-A40B-4AD6196ECCCB}"/>
              </a:ext>
            </a:extLst>
          </p:cNvPr>
          <p:cNvSpPr txBox="1">
            <a:spLocks/>
          </p:cNvSpPr>
          <p:nvPr/>
        </p:nvSpPr>
        <p:spPr>
          <a:xfrm>
            <a:off x="280251" y="4181531"/>
            <a:ext cx="11653523" cy="849463"/>
          </a:xfrm>
          <a:prstGeom prst="rect">
            <a:avLst/>
          </a:prstGeom>
        </p:spPr>
        <p:txBody>
          <a:bodyPr/>
          <a:lstStyle>
            <a:lvl1pPr algn="l" defTabSz="9143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05" b="0" kern="1200" cap="none" spc="-100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kumimoji="0" lang="ko-kr" sz="4000" b="1" i="0" u="none" strike="noStrike" kern="1200" cap="none" spc="0" normalizeH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Microsoft가 </a:t>
            </a:r>
            <a:r>
              <a:rPr lang="ko-kr" sz="4000" b="1" dirty="0">
                <a:solidFill>
                  <a:schemeClr val="tx1"/>
                </a:solidFill>
                <a:cs typeface="Segoe UI"/>
              </a:rPr>
              <a:t>데이터 및 </a:t>
            </a:r>
            <a:r>
              <a:rPr lang="ko-KR" altLang="en-US" sz="4000" b="1" dirty="0">
                <a:solidFill>
                  <a:schemeClr val="tx1"/>
                </a:solidFill>
                <a:cs typeface="Segoe UI"/>
              </a:rPr>
              <a:t>분석 기능</a:t>
            </a:r>
            <a:r>
              <a:rPr lang="ko-kr" sz="4000" b="1" dirty="0">
                <a:solidFill>
                  <a:schemeClr val="tx1"/>
                </a:solidFill>
                <a:cs typeface="Segoe UI"/>
              </a:rPr>
              <a:t>을 효과적으로 활용하여 탄력적인 비즈니스를 구축할 수 있도록</a:t>
            </a:r>
            <a:r>
              <a:rPr kumimoji="0" lang="ko-kr" sz="4000" b="1" i="0" u="none" strike="noStrike" kern="1200" cap="none" spc="0" normalizeH="0" noProof="0" dirty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 도와드립니다</a:t>
            </a:r>
            <a:endParaRPr kumimoji="0" lang="en-US" sz="4000" b="1" i="0" u="none" strike="noStrike" kern="1200" cap="none" spc="0" normalizeH="0" noProof="0" dirty="0">
              <a:ln w="3175">
                <a:noFill/>
              </a:ln>
              <a:solidFill>
                <a:schemeClr val="tx1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C322F2-2AFD-4805-9327-37ED66FA64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74669" y="1401024"/>
            <a:ext cx="9064686" cy="44319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ko-kr" sz="4000" b="1" spc="-50" dirty="0">
                <a:solidFill>
                  <a:srgbClr val="FFFFFF"/>
                </a:solidFill>
                <a:cs typeface="Segoe UI"/>
              </a:rPr>
              <a:t>조직이 어려운 시기를 헤쳐나가는 데 중요한 역할을 하는 </a:t>
            </a:r>
            <a:r>
              <a:rPr lang="ko-KR" altLang="en-US" sz="4000" b="1" spc="-50" dirty="0">
                <a:solidFill>
                  <a:srgbClr val="FFFFFF"/>
                </a:solidFill>
                <a:cs typeface="Segoe UI"/>
              </a:rPr>
              <a:t>분석 기능</a:t>
            </a:r>
            <a:r>
              <a:rPr lang="ko-kr" sz="4000" b="1" spc="-50" dirty="0">
                <a:solidFill>
                  <a:srgbClr val="FFFFFF"/>
                </a:solidFill>
                <a:cs typeface="Segoe UI"/>
              </a:rPr>
              <a:t>과 AI</a:t>
            </a:r>
          </a:p>
        </p:txBody>
      </p:sp>
    </p:spTree>
    <p:extLst>
      <p:ext uri="{BB962C8B-B14F-4D97-AF65-F5344CB8AC3E}">
        <p14:creationId xmlns:p14="http://schemas.microsoft.com/office/powerpoint/2010/main" val="672344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9C29A6-CA0F-4246-87B5-E6A4B5AB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268553"/>
            <a:ext cx="11018520" cy="4560151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6AA1D-1B44-4E04-A8FC-645F9068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귀사는 이 그래프의 어느 곳에 위치하고 계신가요</a:t>
            </a:r>
            <a:r>
              <a:rPr lang="en-US" altLang="ko-KR" b="1" dirty="0"/>
              <a:t>?</a:t>
            </a:r>
            <a:endParaRPr lang="ko-kr" b="1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02A1678-7D37-4A04-AE25-924E19684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627065"/>
              </p:ext>
            </p:extLst>
          </p:nvPr>
        </p:nvGraphicFramePr>
        <p:xfrm>
          <a:off x="2661138" y="4684426"/>
          <a:ext cx="72016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543">
                  <a:extLst>
                    <a:ext uri="{9D8B030D-6E8A-4147-A177-3AD203B41FA5}">
                      <a16:colId xmlns:a16="http://schemas.microsoft.com/office/drawing/2014/main" val="3936119966"/>
                    </a:ext>
                  </a:extLst>
                </a:gridCol>
                <a:gridCol w="2400543">
                  <a:extLst>
                    <a:ext uri="{9D8B030D-6E8A-4147-A177-3AD203B41FA5}">
                      <a16:colId xmlns:a16="http://schemas.microsoft.com/office/drawing/2014/main" val="3134134582"/>
                    </a:ext>
                  </a:extLst>
                </a:gridCol>
                <a:gridCol w="2400543">
                  <a:extLst>
                    <a:ext uri="{9D8B030D-6E8A-4147-A177-3AD203B41FA5}">
                      <a16:colId xmlns:a16="http://schemas.microsoft.com/office/drawing/2014/main" val="2632618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sz="1400" b="0" dirty="0">
                          <a:solidFill>
                            <a:schemeClr val="bg1"/>
                          </a:solidFill>
                        </a:rPr>
                        <a:t>때늦은 통찰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chemeClr val="bg1"/>
                          </a:solidFill>
                        </a:rPr>
                        <a:t>인사이트</a:t>
                      </a:r>
                      <a:endParaRPr lang="ko-k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sz="1400" b="0" dirty="0">
                          <a:solidFill>
                            <a:schemeClr val="bg1"/>
                          </a:solidFill>
                        </a:rPr>
                        <a:t>예지적 통찰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97987"/>
                  </a:ext>
                </a:extLst>
              </a:tr>
            </a:tbl>
          </a:graphicData>
        </a:graphic>
      </p:graphicFrame>
      <p:grpSp>
        <p:nvGrpSpPr>
          <p:cNvPr id="74" name="Group 73">
            <a:extLst>
              <a:ext uri="{FF2B5EF4-FFF2-40B4-BE49-F238E27FC236}">
                <a16:creationId xmlns:a16="http://schemas.microsoft.com/office/drawing/2014/main" id="{A9CF79B3-F467-4977-AFD8-57A05F017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458" y="1746555"/>
            <a:ext cx="10325852" cy="3819068"/>
            <a:chOff x="900458" y="1746555"/>
            <a:chExt cx="10325852" cy="3819068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1567CB4-8008-42B6-9566-5BC4D3C8D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8431" y="1746555"/>
              <a:ext cx="0" cy="3361516"/>
            </a:xfrm>
            <a:prstGeom prst="straightConnector1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headEnd type="none" w="lg" len="med"/>
              <a:tailEnd type="arrow" w="lg" len="med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C1450EE-94C2-4D79-B29F-EE75EC7B6365}"/>
                </a:ext>
              </a:extLst>
            </p:cNvPr>
            <p:cNvCxnSpPr>
              <a:cxnSpLocks/>
            </p:cNvCxnSpPr>
            <p:nvPr/>
          </p:nvCxnSpPr>
          <p:spPr>
            <a:xfrm>
              <a:off x="1318431" y="5108071"/>
              <a:ext cx="9907879" cy="0"/>
            </a:xfrm>
            <a:prstGeom prst="straightConnector1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headEnd type="none" w="lg" len="med"/>
              <a:tailEnd type="arrow" w="lg" len="med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312664-00A5-4083-B8B9-BF385F78463F}"/>
                </a:ext>
              </a:extLst>
            </p:cNvPr>
            <p:cNvSpPr txBox="1"/>
            <p:nvPr/>
          </p:nvSpPr>
          <p:spPr>
            <a:xfrm rot="16200000">
              <a:off x="584256" y="3288814"/>
              <a:ext cx="9094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가치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A05BAB-00BB-4B6E-BF97-9464BD3F3CFB}"/>
                </a:ext>
              </a:extLst>
            </p:cNvPr>
            <p:cNvSpPr txBox="1"/>
            <p:nvPr/>
          </p:nvSpPr>
          <p:spPr>
            <a:xfrm>
              <a:off x="5709816" y="5288624"/>
              <a:ext cx="112510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어려움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691048-F422-481B-9667-0AA143031752}"/>
                </a:ext>
              </a:extLst>
            </p:cNvPr>
            <p:cNvCxnSpPr/>
            <p:nvPr/>
          </p:nvCxnSpPr>
          <p:spPr>
            <a:xfrm flipV="1">
              <a:off x="1334216" y="1830285"/>
              <a:ext cx="9505093" cy="3251571"/>
            </a:xfrm>
            <a:prstGeom prst="straightConnector1">
              <a:avLst/>
            </a:prstGeom>
            <a:noFill/>
            <a:ln w="25400" cap="rnd" cmpd="sng" algn="ctr">
              <a:solidFill>
                <a:schemeClr val="bg1"/>
              </a:solidFill>
              <a:prstDash val="lgDash"/>
              <a:headEnd type="none" w="lg" len="med"/>
              <a:tailEnd type="arrow" w="lg" len="med"/>
            </a:ln>
            <a:effectLst/>
          </p:spPr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506E75-61F5-46FB-95E9-9FBEAEEAD1DD}"/>
                </a:ext>
              </a:extLst>
            </p:cNvPr>
            <p:cNvSpPr txBox="1"/>
            <p:nvPr/>
          </p:nvSpPr>
          <p:spPr>
            <a:xfrm rot="20460000">
              <a:off x="8126349" y="2559651"/>
              <a:ext cx="576000" cy="215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최적화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324704-FD9E-4FBF-A748-4553BAAA1431}"/>
                </a:ext>
              </a:extLst>
            </p:cNvPr>
            <p:cNvSpPr txBox="1"/>
            <p:nvPr/>
          </p:nvSpPr>
          <p:spPr>
            <a:xfrm rot="20460000">
              <a:off x="2540004" y="4456104"/>
              <a:ext cx="576000" cy="215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정보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4209A231-59F2-4D20-8043-F4C80DB66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78691" y="4037455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FBAB3AE-EB34-42C3-BE79-7B8EC202A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57730" y="3461878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F701BF9-8C63-4F58-BC75-83E2F7E8A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336769" y="2817275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AF74BAF-6BCF-4BAF-81C7-95CEC9099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115807" y="2223678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1EAD93-D7FF-4989-A775-B9FC80F8E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3915851" y="3599038"/>
            <a:ext cx="0" cy="438417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ED17EC-777C-46F2-A136-653B2DBEB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5694890" y="3091595"/>
            <a:ext cx="0" cy="370283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10541B-BC79-49C7-B848-51FAA164A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473929" y="2427593"/>
            <a:ext cx="0" cy="389682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625629-E114-4BAF-9BC3-CDF0170CC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9252967" y="1746555"/>
            <a:ext cx="0" cy="477123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F11B64F-B725-4AF8-9F86-A72C644910E8}"/>
              </a:ext>
            </a:extLst>
          </p:cNvPr>
          <p:cNvSpPr txBox="1"/>
          <p:nvPr/>
        </p:nvSpPr>
        <p:spPr>
          <a:xfrm>
            <a:off x="2430423" y="3336896"/>
            <a:ext cx="1497380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무슨 일이 생겼는가?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설명 분석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9E21769-6AFC-4BEC-A889-A059BF9B3117}"/>
              </a:ext>
            </a:extLst>
          </p:cNvPr>
          <p:cNvSpPr txBox="1"/>
          <p:nvPr/>
        </p:nvSpPr>
        <p:spPr>
          <a:xfrm>
            <a:off x="4209462" y="2798634"/>
            <a:ext cx="1497380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이는 왜 일어났는가?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진단 분석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22F94D-FE56-410E-9FFB-20B42A8CDC32}"/>
              </a:ext>
            </a:extLst>
          </p:cNvPr>
          <p:cNvSpPr txBox="1"/>
          <p:nvPr/>
        </p:nvSpPr>
        <p:spPr>
          <a:xfrm>
            <a:off x="5970792" y="2154468"/>
            <a:ext cx="1515089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어떤 일이 생기는가?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예측 분석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D7BA32D-FE4C-4328-AD55-54CD23B7179C}"/>
              </a:ext>
            </a:extLst>
          </p:cNvPr>
          <p:cNvSpPr txBox="1"/>
          <p:nvPr/>
        </p:nvSpPr>
        <p:spPr>
          <a:xfrm>
            <a:off x="7037120" y="1535352"/>
            <a:ext cx="2227799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어떻게 해야 실현할 수 있는가?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처방 분석</a:t>
            </a:r>
          </a:p>
        </p:txBody>
      </p:sp>
    </p:spTree>
    <p:extLst>
      <p:ext uri="{BB962C8B-B14F-4D97-AF65-F5344CB8AC3E}">
        <p14:creationId xmlns:p14="http://schemas.microsoft.com/office/powerpoint/2010/main" val="1239954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2.08333E-7 0.03426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2.08333E-7 0.03426 " pathEditMode="relative" rAng="0" ptsTypes="AA">
                                      <p:cBhvr>
                                        <p:cTn id="14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2.08333E-7 0.03426 " pathEditMode="relative" rAng="0" ptsTypes="AA">
                                      <p:cBhvr>
                                        <p:cTn id="19" dur="5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10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4" dur="400" fill="hold"/>
                                        <p:tgtEl>
                                          <p:spTgt spid="6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accel="10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6" dur="400" fill="hold"/>
                                        <p:tgtEl>
                                          <p:spTgt spid="6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accel="10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8" dur="400" fill="hold"/>
                                        <p:tgtEl>
                                          <p:spTgt spid="6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ccel="10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0" dur="400" fill="hold"/>
                                        <p:tgtEl>
                                          <p:spTgt spid="6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14" grpId="0" animBg="1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9C29A6-CA0F-4246-87B5-E6A4B5AB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268553"/>
            <a:ext cx="11018520" cy="4560151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86AA1D-1B44-4E04-A8FC-645F9068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귀사는 이 그래프의 어느 곳에 위치하고 계신가요</a:t>
            </a:r>
            <a:r>
              <a:rPr lang="en-US" altLang="ko-KR" b="1" dirty="0"/>
              <a:t>? </a:t>
            </a:r>
            <a:endParaRPr lang="ko-kr" b="1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B02A1678-7D37-4A04-AE25-924E19684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111214"/>
              </p:ext>
            </p:extLst>
          </p:nvPr>
        </p:nvGraphicFramePr>
        <p:xfrm>
          <a:off x="2661138" y="4684426"/>
          <a:ext cx="72016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543">
                  <a:extLst>
                    <a:ext uri="{9D8B030D-6E8A-4147-A177-3AD203B41FA5}">
                      <a16:colId xmlns:a16="http://schemas.microsoft.com/office/drawing/2014/main" val="3936119966"/>
                    </a:ext>
                  </a:extLst>
                </a:gridCol>
                <a:gridCol w="2400543">
                  <a:extLst>
                    <a:ext uri="{9D8B030D-6E8A-4147-A177-3AD203B41FA5}">
                      <a16:colId xmlns:a16="http://schemas.microsoft.com/office/drawing/2014/main" val="3134134582"/>
                    </a:ext>
                  </a:extLst>
                </a:gridCol>
                <a:gridCol w="2400543">
                  <a:extLst>
                    <a:ext uri="{9D8B030D-6E8A-4147-A177-3AD203B41FA5}">
                      <a16:colId xmlns:a16="http://schemas.microsoft.com/office/drawing/2014/main" val="2632618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sz="1400" b="0">
                          <a:solidFill>
                            <a:schemeClr val="bg1"/>
                          </a:solidFill>
                        </a:rPr>
                        <a:t>때늦은 통찰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chemeClr val="bg1"/>
                          </a:solidFill>
                        </a:rPr>
                        <a:t>인사이트</a:t>
                      </a:r>
                      <a:endParaRPr lang="ko-k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sz="1400" b="0" dirty="0">
                          <a:solidFill>
                            <a:schemeClr val="bg1"/>
                          </a:solidFill>
                        </a:rPr>
                        <a:t>예지적 통찰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97987"/>
                  </a:ext>
                </a:extLst>
              </a:tr>
            </a:tbl>
          </a:graphicData>
        </a:graphic>
      </p:graphicFrame>
      <p:grpSp>
        <p:nvGrpSpPr>
          <p:cNvPr id="74" name="Group 73">
            <a:extLst>
              <a:ext uri="{FF2B5EF4-FFF2-40B4-BE49-F238E27FC236}">
                <a16:creationId xmlns:a16="http://schemas.microsoft.com/office/drawing/2014/main" id="{A9CF79B3-F467-4977-AFD8-57A05F017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458" y="1746555"/>
            <a:ext cx="10325852" cy="3819068"/>
            <a:chOff x="900458" y="1746555"/>
            <a:chExt cx="10325852" cy="3819068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1567CB4-8008-42B6-9566-5BC4D3C8D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8431" y="1746555"/>
              <a:ext cx="0" cy="3361516"/>
            </a:xfrm>
            <a:prstGeom prst="straightConnector1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headEnd type="none" w="lg" len="med"/>
              <a:tailEnd type="arrow" w="lg" len="med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C1450EE-94C2-4D79-B29F-EE75EC7B6365}"/>
                </a:ext>
              </a:extLst>
            </p:cNvPr>
            <p:cNvCxnSpPr>
              <a:cxnSpLocks/>
            </p:cNvCxnSpPr>
            <p:nvPr/>
          </p:nvCxnSpPr>
          <p:spPr>
            <a:xfrm>
              <a:off x="1318431" y="5108071"/>
              <a:ext cx="9907879" cy="0"/>
            </a:xfrm>
            <a:prstGeom prst="straightConnector1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headEnd type="none" w="lg" len="med"/>
              <a:tailEnd type="arrow" w="lg" len="med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312664-00A5-4083-B8B9-BF385F78463F}"/>
                </a:ext>
              </a:extLst>
            </p:cNvPr>
            <p:cNvSpPr txBox="1"/>
            <p:nvPr/>
          </p:nvSpPr>
          <p:spPr>
            <a:xfrm rot="16200000">
              <a:off x="584256" y="3288814"/>
              <a:ext cx="9094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가치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A05BAB-00BB-4B6E-BF97-9464BD3F3CFB}"/>
                </a:ext>
              </a:extLst>
            </p:cNvPr>
            <p:cNvSpPr txBox="1"/>
            <p:nvPr/>
          </p:nvSpPr>
          <p:spPr>
            <a:xfrm>
              <a:off x="5709816" y="5288624"/>
              <a:ext cx="112510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어려움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691048-F422-481B-9667-0AA143031752}"/>
                </a:ext>
              </a:extLst>
            </p:cNvPr>
            <p:cNvCxnSpPr/>
            <p:nvPr/>
          </p:nvCxnSpPr>
          <p:spPr>
            <a:xfrm flipV="1">
              <a:off x="1334216" y="1830285"/>
              <a:ext cx="9505093" cy="3251571"/>
            </a:xfrm>
            <a:prstGeom prst="straightConnector1">
              <a:avLst/>
            </a:prstGeom>
            <a:noFill/>
            <a:ln w="25400" cap="rnd" cmpd="sng" algn="ctr">
              <a:solidFill>
                <a:schemeClr val="bg1"/>
              </a:solidFill>
              <a:prstDash val="lgDash"/>
              <a:headEnd type="none" w="lg" len="med"/>
              <a:tailEnd type="arrow" w="lg" len="med"/>
            </a:ln>
            <a:effectLst/>
          </p:spPr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506E75-61F5-46FB-95E9-9FBEAEEAD1DD}"/>
                </a:ext>
              </a:extLst>
            </p:cNvPr>
            <p:cNvSpPr txBox="1"/>
            <p:nvPr/>
          </p:nvSpPr>
          <p:spPr>
            <a:xfrm rot="20460000">
              <a:off x="8125200" y="2559600"/>
              <a:ext cx="576000" cy="215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최적화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324704-FD9E-4FBF-A748-4553BAAA1431}"/>
                </a:ext>
              </a:extLst>
            </p:cNvPr>
            <p:cNvSpPr txBox="1"/>
            <p:nvPr/>
          </p:nvSpPr>
          <p:spPr>
            <a:xfrm rot="20460000">
              <a:off x="2541600" y="4456800"/>
              <a:ext cx="576000" cy="215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정보</a:t>
              </a:r>
            </a:p>
          </p:txBody>
        </p: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7FBAB3AE-EB34-42C3-BE79-7B8EC202A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57730" y="3461878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F701BF9-8C63-4F58-BC75-83E2F7E8A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336769" y="2817275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AF74BAF-6BCF-4BAF-81C7-95CEC9099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115807" y="2223678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ED17EC-777C-46F2-A136-653B2DBEB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5694890" y="3091595"/>
            <a:ext cx="0" cy="370283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10541B-BC79-49C7-B848-51FAA164A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473929" y="2427593"/>
            <a:ext cx="0" cy="389682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625629-E114-4BAF-9BC3-CDF0170CC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9252967" y="1746555"/>
            <a:ext cx="0" cy="477123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F11B64F-B725-4AF8-9F86-A72C644910E8}"/>
              </a:ext>
            </a:extLst>
          </p:cNvPr>
          <p:cNvSpPr txBox="1"/>
          <p:nvPr/>
        </p:nvSpPr>
        <p:spPr>
          <a:xfrm>
            <a:off x="2430423" y="3336896"/>
            <a:ext cx="1497380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무슨 일이 생겼는가?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설명 분석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9E21769-6AFC-4BEC-A889-A059BF9B3117}"/>
              </a:ext>
            </a:extLst>
          </p:cNvPr>
          <p:cNvSpPr txBox="1"/>
          <p:nvPr/>
        </p:nvSpPr>
        <p:spPr>
          <a:xfrm>
            <a:off x="4209462" y="2798634"/>
            <a:ext cx="1497380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이는 왜 일어났는가?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진단 분석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22F94D-FE56-410E-9FFB-20B42A8CDC32}"/>
              </a:ext>
            </a:extLst>
          </p:cNvPr>
          <p:cNvSpPr txBox="1"/>
          <p:nvPr/>
        </p:nvSpPr>
        <p:spPr>
          <a:xfrm>
            <a:off x="5970792" y="2154468"/>
            <a:ext cx="1515089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어떤 일이 생기는가?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예측 분석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D7BA32D-FE4C-4328-AD55-54CD23B7179C}"/>
              </a:ext>
            </a:extLst>
          </p:cNvPr>
          <p:cNvSpPr txBox="1"/>
          <p:nvPr/>
        </p:nvSpPr>
        <p:spPr>
          <a:xfrm>
            <a:off x="7037120" y="1535352"/>
            <a:ext cx="2227799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어떻게 해야 실현할 수 있는가?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처방 분석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FBD3549-2078-43F2-AF20-49C73DCB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337602" y="1656598"/>
            <a:ext cx="3468560" cy="3469196"/>
          </a:xfrm>
          <a:prstGeom prst="rect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lumMod val="100000"/>
                  <a:alpha val="5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182880" tIns="146304" rIns="182880" bIns="8229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0C57D3-ECA3-44C1-8986-5875F8A4A208}"/>
              </a:ext>
            </a:extLst>
          </p:cNvPr>
          <p:cNvSpPr txBox="1"/>
          <p:nvPr/>
        </p:nvSpPr>
        <p:spPr>
          <a:xfrm>
            <a:off x="1627442" y="3874791"/>
            <a:ext cx="238883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ko-kr" sz="2400" dirty="0">
                <a:solidFill>
                  <a:schemeClr val="accent1"/>
                </a:solidFill>
                <a:latin typeface="+mj-lt"/>
              </a:rPr>
              <a:t>BI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209A231-59F2-4D20-8043-F4C80DB66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78691" y="4037455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1EAD93-D7FF-4989-A775-B9FC80F8E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3915851" y="3783172"/>
            <a:ext cx="0" cy="254283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946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AA1D-1B44-4E04-A8FC-645F90686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b="1" dirty="0"/>
              <a:t>BI와 분석을 통한 AI, 머신 러닝 및 실시간 인사이트 활용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9C29A6-CA0F-4246-87B5-E6A4B5AB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268553"/>
            <a:ext cx="11018520" cy="4560151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4" name="Group 73" descr="Graph with Value on the X axis and Difficulty on the Y axis">
            <a:extLst>
              <a:ext uri="{FF2B5EF4-FFF2-40B4-BE49-F238E27FC236}">
                <a16:creationId xmlns:a16="http://schemas.microsoft.com/office/drawing/2014/main" id="{A9CF79B3-F467-4977-AFD8-57A05F0177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00458" y="1746555"/>
            <a:ext cx="10325852" cy="3819068"/>
            <a:chOff x="900458" y="1746555"/>
            <a:chExt cx="10325852" cy="3819068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1567CB4-8008-42B6-9566-5BC4D3C8D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8431" y="1746555"/>
              <a:ext cx="0" cy="3361516"/>
            </a:xfrm>
            <a:prstGeom prst="straightConnector1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headEnd type="none" w="lg" len="med"/>
              <a:tailEnd type="arrow" w="lg" len="med"/>
            </a:ln>
            <a:effectLst/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C1450EE-94C2-4D79-B29F-EE75EC7B6365}"/>
                </a:ext>
              </a:extLst>
            </p:cNvPr>
            <p:cNvCxnSpPr>
              <a:cxnSpLocks/>
            </p:cNvCxnSpPr>
            <p:nvPr/>
          </p:nvCxnSpPr>
          <p:spPr>
            <a:xfrm>
              <a:off x="1318431" y="5108071"/>
              <a:ext cx="9907879" cy="0"/>
            </a:xfrm>
            <a:prstGeom prst="straightConnector1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headEnd type="none" w="lg" len="med"/>
              <a:tailEnd type="arrow" w="lg" len="med"/>
            </a:ln>
            <a:effectLst/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312664-00A5-4083-B8B9-BF385F78463F}"/>
                </a:ext>
              </a:extLst>
            </p:cNvPr>
            <p:cNvSpPr txBox="1"/>
            <p:nvPr/>
          </p:nvSpPr>
          <p:spPr>
            <a:xfrm rot="16200000">
              <a:off x="584256" y="3288814"/>
              <a:ext cx="9094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가치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A05BAB-00BB-4B6E-BF97-9464BD3F3CFB}"/>
                </a:ext>
              </a:extLst>
            </p:cNvPr>
            <p:cNvSpPr txBox="1"/>
            <p:nvPr/>
          </p:nvSpPr>
          <p:spPr>
            <a:xfrm>
              <a:off x="5709816" y="5288624"/>
              <a:ext cx="1125109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어려움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F691048-F422-481B-9667-0AA143031752}"/>
                </a:ext>
              </a:extLst>
            </p:cNvPr>
            <p:cNvCxnSpPr/>
            <p:nvPr/>
          </p:nvCxnSpPr>
          <p:spPr>
            <a:xfrm flipV="1">
              <a:off x="1334216" y="1830285"/>
              <a:ext cx="9505093" cy="3251571"/>
            </a:xfrm>
            <a:prstGeom prst="straightConnector1">
              <a:avLst/>
            </a:prstGeom>
            <a:noFill/>
            <a:ln w="25400" cap="rnd" cmpd="sng" algn="ctr">
              <a:solidFill>
                <a:schemeClr val="bg1"/>
              </a:solidFill>
              <a:prstDash val="lgDash"/>
              <a:headEnd type="none" w="lg" len="med"/>
              <a:tailEnd type="arrow" w="lg" len="med"/>
            </a:ln>
            <a:effectLst/>
          </p:spPr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506E75-61F5-46FB-95E9-9FBEAEEAD1DD}"/>
                </a:ext>
              </a:extLst>
            </p:cNvPr>
            <p:cNvSpPr txBox="1"/>
            <p:nvPr/>
          </p:nvSpPr>
          <p:spPr>
            <a:xfrm rot="20460000">
              <a:off x="8125200" y="2559600"/>
              <a:ext cx="576000" cy="215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최적화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324704-FD9E-4FBF-A748-4553BAAA1431}"/>
                </a:ext>
              </a:extLst>
            </p:cNvPr>
            <p:cNvSpPr txBox="1"/>
            <p:nvPr/>
          </p:nvSpPr>
          <p:spPr>
            <a:xfrm rot="20460000">
              <a:off x="2541600" y="4456800"/>
              <a:ext cx="576000" cy="2154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정보</a:t>
              </a:r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4209A231-59F2-4D20-8043-F4C80DB66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78691" y="4037455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FBAB3AE-EB34-42C3-BE79-7B8EC202A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57730" y="3461878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F701BF9-8C63-4F58-BC75-83E2F7E8A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336769" y="2817275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AF74BAF-6BCF-4BAF-81C7-95CEC9099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115807" y="2223678"/>
            <a:ext cx="274320" cy="274320"/>
          </a:xfrm>
          <a:prstGeom prst="ellipse">
            <a:avLst/>
          </a:prstGeom>
          <a:solidFill>
            <a:schemeClr val="accent1"/>
          </a:solidFill>
          <a:ln w="19050">
            <a:noFill/>
            <a:headEnd type="none" w="med" len="med"/>
            <a:tailEnd type="none" w="med" len="med"/>
          </a:ln>
          <a:effectLst>
            <a:outerShdw blurRad="190500" dist="50800" dir="2400000" algn="ctr" rotWithShape="0">
              <a:srgbClr val="000000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1EAD93-D7FF-4989-A775-B9FC80F8E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3915851" y="3599038"/>
            <a:ext cx="0" cy="438417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ED17EC-777C-46F2-A136-653B2DBEB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4" idx="0"/>
          </p:cNvCxnSpPr>
          <p:nvPr/>
        </p:nvCxnSpPr>
        <p:spPr>
          <a:xfrm flipV="1">
            <a:off x="5694890" y="3091595"/>
            <a:ext cx="0" cy="370283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10541B-BC79-49C7-B848-51FAA164A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473929" y="2427593"/>
            <a:ext cx="0" cy="389682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625629-E114-4BAF-9BC3-CDF0170CC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9252967" y="1746555"/>
            <a:ext cx="0" cy="477123"/>
          </a:xfrm>
          <a:prstGeom prst="line">
            <a:avLst/>
          </a:prstGeom>
          <a:ln w="15875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D56B120-687D-4B8C-A4E8-3AFA677E6A27}"/>
              </a:ext>
            </a:extLst>
          </p:cNvPr>
          <p:cNvSpPr txBox="1"/>
          <p:nvPr/>
        </p:nvSpPr>
        <p:spPr>
          <a:xfrm>
            <a:off x="1627442" y="3874791"/>
            <a:ext cx="238883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ko-kr" sz="2400" dirty="0">
                <a:solidFill>
                  <a:schemeClr val="accent1"/>
                </a:solidFill>
                <a:latin typeface="+mj-lt"/>
              </a:rPr>
              <a:t>BI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083C05-2410-401F-8E0A-46BCFB69A411}"/>
              </a:ext>
            </a:extLst>
          </p:cNvPr>
          <p:cNvSpPr txBox="1"/>
          <p:nvPr/>
        </p:nvSpPr>
        <p:spPr>
          <a:xfrm>
            <a:off x="6792018" y="3801531"/>
            <a:ext cx="2388834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ko-KR" altLang="en-US" sz="2400" b="1" dirty="0">
                <a:solidFill>
                  <a:schemeClr val="accent1"/>
                </a:solidFill>
                <a:latin typeface="+mj-lt"/>
              </a:rPr>
              <a:t>분석 기능</a:t>
            </a:r>
            <a:endParaRPr lang="ko-kr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1B64F-B725-4AF8-9F86-A72C644910E8}"/>
              </a:ext>
            </a:extLst>
          </p:cNvPr>
          <p:cNvSpPr txBox="1"/>
          <p:nvPr/>
        </p:nvSpPr>
        <p:spPr>
          <a:xfrm>
            <a:off x="2430423" y="3336896"/>
            <a:ext cx="1497380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무슨 일이 생겼는가?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설명 분석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9E21769-6AFC-4BEC-A889-A059BF9B3117}"/>
              </a:ext>
            </a:extLst>
          </p:cNvPr>
          <p:cNvSpPr txBox="1"/>
          <p:nvPr/>
        </p:nvSpPr>
        <p:spPr>
          <a:xfrm>
            <a:off x="4209462" y="2798634"/>
            <a:ext cx="1497380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이는 왜 일어났는가?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진단 분석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622F94D-FE56-410E-9FFB-20B42A8CDC32}"/>
              </a:ext>
            </a:extLst>
          </p:cNvPr>
          <p:cNvSpPr txBox="1"/>
          <p:nvPr/>
        </p:nvSpPr>
        <p:spPr>
          <a:xfrm>
            <a:off x="5970792" y="2154468"/>
            <a:ext cx="1515089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어떤 일이 생기는가?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예측 분석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D7BA32D-FE4C-4328-AD55-54CD23B7179C}"/>
              </a:ext>
            </a:extLst>
          </p:cNvPr>
          <p:cNvSpPr txBox="1"/>
          <p:nvPr/>
        </p:nvSpPr>
        <p:spPr>
          <a:xfrm>
            <a:off x="7037120" y="1535352"/>
            <a:ext cx="2227799" cy="4462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어떻게 해야 실현할 수 있는가?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처방 분석</a:t>
            </a:r>
          </a:p>
        </p:txBody>
      </p:sp>
      <p:graphicFrame>
        <p:nvGraphicFramePr>
          <p:cNvPr id="12" name="Table 12" descr="뒤늦은 통찰, 인사이트, 예지적 통찰">
            <a:extLst>
              <a:ext uri="{FF2B5EF4-FFF2-40B4-BE49-F238E27FC236}">
                <a16:creationId xmlns:a16="http://schemas.microsoft.com/office/drawing/2014/main" id="{B02A1678-7D37-4A04-AE25-924E196841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532737"/>
              </p:ext>
            </p:extLst>
          </p:nvPr>
        </p:nvGraphicFramePr>
        <p:xfrm>
          <a:off x="2661138" y="4684426"/>
          <a:ext cx="720162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543">
                  <a:extLst>
                    <a:ext uri="{9D8B030D-6E8A-4147-A177-3AD203B41FA5}">
                      <a16:colId xmlns:a16="http://schemas.microsoft.com/office/drawing/2014/main" val="3936119966"/>
                    </a:ext>
                  </a:extLst>
                </a:gridCol>
                <a:gridCol w="2400543">
                  <a:extLst>
                    <a:ext uri="{9D8B030D-6E8A-4147-A177-3AD203B41FA5}">
                      <a16:colId xmlns:a16="http://schemas.microsoft.com/office/drawing/2014/main" val="3134134582"/>
                    </a:ext>
                  </a:extLst>
                </a:gridCol>
                <a:gridCol w="2400543">
                  <a:extLst>
                    <a:ext uri="{9D8B030D-6E8A-4147-A177-3AD203B41FA5}">
                      <a16:colId xmlns:a16="http://schemas.microsoft.com/office/drawing/2014/main" val="2632618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o-kr" sz="1400" b="0" dirty="0">
                          <a:solidFill>
                            <a:schemeClr val="bg1"/>
                          </a:solidFill>
                        </a:rPr>
                        <a:t>때늦은 통찰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0" dirty="0">
                          <a:solidFill>
                            <a:schemeClr val="bg1"/>
                          </a:solidFill>
                        </a:rPr>
                        <a:t>인사이트</a:t>
                      </a:r>
                      <a:endParaRPr lang="ko-kr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sz="1400" b="0" dirty="0">
                          <a:solidFill>
                            <a:schemeClr val="bg1"/>
                          </a:solidFill>
                        </a:rPr>
                        <a:t>예지적 통찰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97987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BFC151A6-E169-4E1A-BDE5-C0F72CAA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321200" y="1640150"/>
            <a:ext cx="3468560" cy="3469196"/>
          </a:xfrm>
          <a:prstGeom prst="rect">
            <a:avLst/>
          </a:prstGeom>
          <a:gradFill>
            <a:gsLst>
              <a:gs pos="20000">
                <a:schemeClr val="bg2">
                  <a:alpha val="0"/>
                </a:schemeClr>
              </a:gs>
              <a:gs pos="100000">
                <a:schemeClr val="bg2">
                  <a:lumMod val="100000"/>
                  <a:alpha val="5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182880" tIns="146304" rIns="182880" bIns="8229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kern="0" dirty="0">
              <a:solidFill>
                <a:schemeClr val="bg1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C209152D-8583-3F46-A1FD-9B0AEA50A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784400" y="1640787"/>
            <a:ext cx="6406508" cy="3467922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100000"/>
                  <a:alpha val="35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182880" tIns="146304" rIns="182880" bIns="8229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8ACA9E-DE2E-4B1A-9AF3-E4A5D8EEE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791600" y="1627200"/>
            <a:ext cx="6406508" cy="3467922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alpha val="0"/>
                </a:schemeClr>
              </a:gs>
              <a:gs pos="100000">
                <a:schemeClr val="bg1">
                  <a:lumMod val="100000"/>
                  <a:alpha val="35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 rot="0" spcFirstLastPara="0" vertOverflow="overflow" horzOverflow="overflow" vert="horz" wrap="square" lIns="182880" tIns="146304" rIns="182880" bIns="8229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 panose="020B0702040204020203" pitchFamily="34" charset="0"/>
              <a:ea typeface="微软雅黑" panose="020B0503020204020204" pitchFamily="34" charset="-122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7383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D6509-F6EB-584B-959D-721080FF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4" y="435824"/>
            <a:ext cx="11336039" cy="443198"/>
          </a:xfrm>
        </p:spPr>
        <p:txBody>
          <a:bodyPr/>
          <a:lstStyle/>
          <a:p>
            <a:r>
              <a:rPr lang="ko-KR" altLang="en-US" b="1" dirty="0"/>
              <a:t>업계</a:t>
            </a:r>
            <a:r>
              <a:rPr lang="ko-kr" b="1" dirty="0"/>
              <a:t> 최고의 BI 서비스와 업계 최고의 </a:t>
            </a:r>
            <a:r>
              <a:rPr lang="ko-KR" altLang="en-US" b="1" dirty="0"/>
              <a:t>분석 기능</a:t>
            </a:r>
            <a:r>
              <a:rPr lang="ko-kr" b="1" dirty="0"/>
              <a:t> 플랫폼</a:t>
            </a:r>
            <a:r>
              <a:rPr lang="ko-kr" altLang="en-US" b="1" dirty="0">
                <a:solidFill>
                  <a:schemeClr val="bg1"/>
                </a:solidFill>
              </a:rPr>
              <a:t>을</a:t>
            </a:r>
            <a:r>
              <a:rPr lang="ko-kr" b="1" dirty="0">
                <a:solidFill>
                  <a:schemeClr val="bg1"/>
                </a:solidFill>
              </a:rPr>
              <a:t> 결합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A6C3B1-1FC1-40C5-BF26-EA1F8580FDC6}"/>
              </a:ext>
            </a:extLst>
          </p:cNvPr>
          <p:cNvSpPr txBox="1"/>
          <p:nvPr/>
        </p:nvSpPr>
        <p:spPr>
          <a:xfrm>
            <a:off x="1932794" y="1759364"/>
            <a:ext cx="2388834" cy="4247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ko-kr" sz="2400" b="1">
                <a:solidFill>
                  <a:schemeClr val="accent1"/>
                </a:solidFill>
                <a:latin typeface="+mj-lt"/>
              </a:rPr>
              <a:t>BI</a:t>
            </a:r>
          </a:p>
        </p:txBody>
      </p:sp>
      <p:sp>
        <p:nvSpPr>
          <p:cNvPr id="32" name="Rectangle: Top Corners Rounded 68">
            <a:extLst>
              <a:ext uri="{FF2B5EF4-FFF2-40B4-BE49-F238E27FC236}">
                <a16:creationId xmlns:a16="http://schemas.microsoft.com/office/drawing/2014/main" id="{1FD065E6-3801-D247-B4F4-8DE4E7837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75451" y="2400681"/>
            <a:ext cx="5303520" cy="3945504"/>
          </a:xfrm>
          <a:prstGeom prst="round2SameRect">
            <a:avLst>
              <a:gd name="adj1" fmla="val 0"/>
              <a:gd name="adj2" fmla="val 7289"/>
            </a:avLst>
          </a:prstGeom>
          <a:solidFill>
            <a:schemeClr val="bg1"/>
          </a:solidFill>
          <a:ln w="12700">
            <a:noFill/>
            <a:headEnd type="none" w="med" len="med"/>
            <a:tailEnd type="none" w="med" len="med"/>
          </a:ln>
          <a:effectLst>
            <a:outerShdw blurRad="127000" dist="38100" dir="5400000" algn="ctr" rotWithShape="0">
              <a:prstClr val="black">
                <a:alpha val="34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2956D8-4582-2B45-8F6A-25BC38FF0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75451" y="2400681"/>
            <a:ext cx="5303520" cy="287553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0" name="Group 4">
            <a:extLst>
              <a:ext uri="{FF2B5EF4-FFF2-40B4-BE49-F238E27FC236}">
                <a16:creationId xmlns:a16="http://schemas.microsoft.com/office/drawing/2014/main" id="{CD20AE78-9709-4E7A-BB0D-356FE23F2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44021" y="2855264"/>
            <a:ext cx="1966381" cy="1966365"/>
            <a:chOff x="4616" y="999"/>
            <a:chExt cx="312" cy="312"/>
          </a:xfrm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EE3DA20F-44E6-4700-8A77-1C3714A5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1163"/>
              <a:ext cx="148" cy="148"/>
            </a:xfrm>
            <a:custGeom>
              <a:avLst/>
              <a:gdLst>
                <a:gd name="T0" fmla="*/ 148 w 148"/>
                <a:gd name="T1" fmla="*/ 127 h 148"/>
                <a:gd name="T2" fmla="*/ 127 w 148"/>
                <a:gd name="T3" fmla="*/ 148 h 148"/>
                <a:gd name="T4" fmla="*/ 52 w 148"/>
                <a:gd name="T5" fmla="*/ 73 h 148"/>
                <a:gd name="T6" fmla="*/ 0 w 148"/>
                <a:gd name="T7" fmla="*/ 21 h 148"/>
                <a:gd name="T8" fmla="*/ 21 w 148"/>
                <a:gd name="T9" fmla="*/ 0 h 148"/>
                <a:gd name="T10" fmla="*/ 148 w 148"/>
                <a:gd name="T11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48">
                  <a:moveTo>
                    <a:pt x="148" y="127"/>
                  </a:moveTo>
                  <a:lnTo>
                    <a:pt x="127" y="148"/>
                  </a:lnTo>
                  <a:lnTo>
                    <a:pt x="52" y="73"/>
                  </a:lnTo>
                  <a:lnTo>
                    <a:pt x="0" y="21"/>
                  </a:lnTo>
                  <a:lnTo>
                    <a:pt x="21" y="0"/>
                  </a:lnTo>
                  <a:lnTo>
                    <a:pt x="148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3651FF6-7EB3-4564-A429-C92EE988A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" y="999"/>
              <a:ext cx="215" cy="215"/>
            </a:xfrm>
            <a:custGeom>
              <a:avLst/>
              <a:gdLst>
                <a:gd name="T0" fmla="*/ 469 w 938"/>
                <a:gd name="T1" fmla="*/ 0 h 939"/>
                <a:gd name="T2" fmla="*/ 0 w 938"/>
                <a:gd name="T3" fmla="*/ 470 h 939"/>
                <a:gd name="T4" fmla="*/ 469 w 938"/>
                <a:gd name="T5" fmla="*/ 939 h 939"/>
                <a:gd name="T6" fmla="*/ 938 w 938"/>
                <a:gd name="T7" fmla="*/ 470 h 939"/>
                <a:gd name="T8" fmla="*/ 469 w 938"/>
                <a:gd name="T9" fmla="*/ 0 h 939"/>
                <a:gd name="T10" fmla="*/ 469 w 938"/>
                <a:gd name="T11" fmla="*/ 811 h 939"/>
                <a:gd name="T12" fmla="*/ 128 w 938"/>
                <a:gd name="T13" fmla="*/ 470 h 939"/>
                <a:gd name="T14" fmla="*/ 469 w 938"/>
                <a:gd name="T15" fmla="*/ 128 h 939"/>
                <a:gd name="T16" fmla="*/ 810 w 938"/>
                <a:gd name="T17" fmla="*/ 470 h 939"/>
                <a:gd name="T18" fmla="*/ 469 w 938"/>
                <a:gd name="T19" fmla="*/ 81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" h="939">
                  <a:moveTo>
                    <a:pt x="469" y="0"/>
                  </a:moveTo>
                  <a:cubicBezTo>
                    <a:pt x="210" y="0"/>
                    <a:pt x="0" y="210"/>
                    <a:pt x="0" y="470"/>
                  </a:cubicBezTo>
                  <a:cubicBezTo>
                    <a:pt x="0" y="729"/>
                    <a:pt x="210" y="939"/>
                    <a:pt x="469" y="939"/>
                  </a:cubicBezTo>
                  <a:cubicBezTo>
                    <a:pt x="728" y="939"/>
                    <a:pt x="938" y="729"/>
                    <a:pt x="938" y="470"/>
                  </a:cubicBezTo>
                  <a:cubicBezTo>
                    <a:pt x="938" y="210"/>
                    <a:pt x="728" y="0"/>
                    <a:pt x="469" y="0"/>
                  </a:cubicBezTo>
                  <a:close/>
                  <a:moveTo>
                    <a:pt x="469" y="811"/>
                  </a:moveTo>
                  <a:cubicBezTo>
                    <a:pt x="280" y="811"/>
                    <a:pt x="128" y="658"/>
                    <a:pt x="128" y="470"/>
                  </a:cubicBezTo>
                  <a:cubicBezTo>
                    <a:pt x="128" y="281"/>
                    <a:pt x="280" y="128"/>
                    <a:pt x="469" y="128"/>
                  </a:cubicBezTo>
                  <a:cubicBezTo>
                    <a:pt x="658" y="128"/>
                    <a:pt x="810" y="281"/>
                    <a:pt x="810" y="470"/>
                  </a:cubicBezTo>
                  <a:cubicBezTo>
                    <a:pt x="810" y="658"/>
                    <a:pt x="658" y="811"/>
                    <a:pt x="469" y="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9111D74B-CB6C-469A-ADE9-E98DFB9F5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1107"/>
              <a:ext cx="20" cy="49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6" name="Rectangle 8">
              <a:extLst>
                <a:ext uri="{FF2B5EF4-FFF2-40B4-BE49-F238E27FC236}">
                  <a16:creationId xmlns:a16="http://schemas.microsoft.com/office/drawing/2014/main" id="{9086BCAB-1DF5-4F15-953A-E99D5764E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1077"/>
              <a:ext cx="19" cy="78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47" name="Rectangle 9">
              <a:extLst>
                <a:ext uri="{FF2B5EF4-FFF2-40B4-BE49-F238E27FC236}">
                  <a16:creationId xmlns:a16="http://schemas.microsoft.com/office/drawing/2014/main" id="{D118C506-2A90-4DB1-8EAD-09491A53E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1058"/>
              <a:ext cx="19" cy="97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C551B22-960C-2641-9FD9-45402D2AC148}"/>
              </a:ext>
            </a:extLst>
          </p:cNvPr>
          <p:cNvSpPr txBox="1"/>
          <p:nvPr/>
        </p:nvSpPr>
        <p:spPr>
          <a:xfrm>
            <a:off x="1206336" y="5534199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b="1" dirty="0">
                <a:latin typeface="+mj-lt"/>
              </a:rPr>
              <a:t>방대한 양의 데이터를 분석하고 시각화할 수 있는 Power BI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524F7F-D66D-4313-9ED6-1C932E4D0D55}"/>
              </a:ext>
            </a:extLst>
          </p:cNvPr>
          <p:cNvSpPr txBox="1"/>
          <p:nvPr/>
        </p:nvSpPr>
        <p:spPr>
          <a:xfrm>
            <a:off x="7836373" y="1759364"/>
            <a:ext cx="2388834" cy="4247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ko-KR" altLang="en-US" sz="2400" b="1" dirty="0">
                <a:solidFill>
                  <a:schemeClr val="accent1"/>
                </a:solidFill>
                <a:latin typeface="+mj-lt"/>
              </a:rPr>
              <a:t>분석 기능</a:t>
            </a:r>
            <a:endParaRPr lang="ko-kr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Rectangle: Top Corners Rounded 68">
            <a:extLst>
              <a:ext uri="{FF2B5EF4-FFF2-40B4-BE49-F238E27FC236}">
                <a16:creationId xmlns:a16="http://schemas.microsoft.com/office/drawing/2014/main" id="{9E0D9835-7004-3543-BED1-8FA079520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379030" y="2400681"/>
            <a:ext cx="5303520" cy="3945504"/>
          </a:xfrm>
          <a:prstGeom prst="round2SameRect">
            <a:avLst>
              <a:gd name="adj1" fmla="val 0"/>
              <a:gd name="adj2" fmla="val 7289"/>
            </a:avLst>
          </a:prstGeom>
          <a:solidFill>
            <a:schemeClr val="bg1"/>
          </a:solidFill>
          <a:ln w="12700">
            <a:noFill/>
            <a:headEnd type="none" w="med" len="med"/>
            <a:tailEnd type="none" w="med" len="med"/>
          </a:ln>
          <a:effectLst>
            <a:outerShdw blurRad="127000" dist="38100" dir="5400000" algn="ctr" rotWithShape="0">
              <a:prstClr val="black">
                <a:alpha val="34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0B284B-171D-8349-8F0A-E8DB58232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379030" y="2400681"/>
            <a:ext cx="5303520" cy="2875530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2D5BDD-F501-7140-B3D8-6FE1BE1BA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48026" y="2855683"/>
            <a:ext cx="1965528" cy="1965528"/>
            <a:chOff x="8646345" y="-1686273"/>
            <a:chExt cx="1686273" cy="1686273"/>
          </a:xfrm>
          <a:solidFill>
            <a:schemeClr val="tx1"/>
          </a:solidFill>
        </p:grpSpPr>
        <p:sp>
          <p:nvSpPr>
            <p:cNvPr id="18" name="Rectangle 184">
              <a:extLst>
                <a:ext uri="{FF2B5EF4-FFF2-40B4-BE49-F238E27FC236}">
                  <a16:creationId xmlns:a16="http://schemas.microsoft.com/office/drawing/2014/main" id="{958A69F5-CABD-B142-AFDC-F4FB9FA36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1" y="-1686273"/>
              <a:ext cx="156737" cy="52425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9" name="Rectangle 185">
              <a:extLst>
                <a:ext uri="{FF2B5EF4-FFF2-40B4-BE49-F238E27FC236}">
                  <a16:creationId xmlns:a16="http://schemas.microsoft.com/office/drawing/2014/main" id="{C39E39E8-F94E-3D4F-81E6-00F1F0F3D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8360" y="-1686273"/>
              <a:ext cx="524258" cy="162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0" name="Rectangle 186">
              <a:extLst>
                <a:ext uri="{FF2B5EF4-FFF2-40B4-BE49-F238E27FC236}">
                  <a16:creationId xmlns:a16="http://schemas.microsoft.com/office/drawing/2014/main" id="{FE7CADE6-6C35-174D-AD9D-F59D21067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8360" y="-156737"/>
              <a:ext cx="524258" cy="1567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1" name="Rectangle 187">
              <a:extLst>
                <a:ext uri="{FF2B5EF4-FFF2-40B4-BE49-F238E27FC236}">
                  <a16:creationId xmlns:a16="http://schemas.microsoft.com/office/drawing/2014/main" id="{C99D26C2-8FB0-7E45-AE36-47172C2C5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1" y="-529663"/>
              <a:ext cx="156737" cy="5296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2" name="Rectangle 188">
              <a:extLst>
                <a:ext uri="{FF2B5EF4-FFF2-40B4-BE49-F238E27FC236}">
                  <a16:creationId xmlns:a16="http://schemas.microsoft.com/office/drawing/2014/main" id="{9E8C99EC-FDEB-9B4D-BB8A-FD35636AA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6345" y="-529663"/>
              <a:ext cx="156737" cy="5296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4" name="Rectangle 189">
              <a:extLst>
                <a:ext uri="{FF2B5EF4-FFF2-40B4-BE49-F238E27FC236}">
                  <a16:creationId xmlns:a16="http://schemas.microsoft.com/office/drawing/2014/main" id="{648FDE06-B6E7-6244-A3DA-25E98305C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6345" y="-156737"/>
              <a:ext cx="529663" cy="1567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6" name="Freeform 190">
              <a:extLst>
                <a:ext uri="{FF2B5EF4-FFF2-40B4-BE49-F238E27FC236}">
                  <a16:creationId xmlns:a16="http://schemas.microsoft.com/office/drawing/2014/main" id="{68181FC2-71F2-6340-927E-51A13286D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792" y="-1643035"/>
              <a:ext cx="902588" cy="907993"/>
            </a:xfrm>
            <a:custGeom>
              <a:avLst/>
              <a:gdLst>
                <a:gd name="T0" fmla="*/ 147 w 167"/>
                <a:gd name="T1" fmla="*/ 0 h 168"/>
                <a:gd name="T2" fmla="*/ 167 w 167"/>
                <a:gd name="T3" fmla="*/ 21 h 168"/>
                <a:gd name="T4" fmla="*/ 21 w 167"/>
                <a:gd name="T5" fmla="*/ 168 h 168"/>
                <a:gd name="T6" fmla="*/ 0 w 167"/>
                <a:gd name="T7" fmla="*/ 147 h 168"/>
                <a:gd name="T8" fmla="*/ 147 w 167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8">
                  <a:moveTo>
                    <a:pt x="147" y="0"/>
                  </a:moveTo>
                  <a:lnTo>
                    <a:pt x="167" y="21"/>
                  </a:lnTo>
                  <a:lnTo>
                    <a:pt x="21" y="168"/>
                  </a:lnTo>
                  <a:lnTo>
                    <a:pt x="0" y="14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7" name="Freeform 191">
              <a:extLst>
                <a:ext uri="{FF2B5EF4-FFF2-40B4-BE49-F238E27FC236}">
                  <a16:creationId xmlns:a16="http://schemas.microsoft.com/office/drawing/2014/main" id="{9B681B18-7BBA-7D45-821E-9EB4F7252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1387" y="-945826"/>
              <a:ext cx="907993" cy="902588"/>
            </a:xfrm>
            <a:custGeom>
              <a:avLst/>
              <a:gdLst>
                <a:gd name="T0" fmla="*/ 168 w 168"/>
                <a:gd name="T1" fmla="*/ 146 h 167"/>
                <a:gd name="T2" fmla="*/ 147 w 168"/>
                <a:gd name="T3" fmla="*/ 167 h 167"/>
                <a:gd name="T4" fmla="*/ 0 w 168"/>
                <a:gd name="T5" fmla="*/ 20 h 167"/>
                <a:gd name="T6" fmla="*/ 21 w 168"/>
                <a:gd name="T7" fmla="*/ 0 h 167"/>
                <a:gd name="T8" fmla="*/ 168 w 168"/>
                <a:gd name="T9" fmla="*/ 1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7">
                  <a:moveTo>
                    <a:pt x="168" y="146"/>
                  </a:moveTo>
                  <a:lnTo>
                    <a:pt x="147" y="167"/>
                  </a:lnTo>
                  <a:lnTo>
                    <a:pt x="0" y="20"/>
                  </a:lnTo>
                  <a:lnTo>
                    <a:pt x="21" y="0"/>
                  </a:lnTo>
                  <a:lnTo>
                    <a:pt x="168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8" name="Freeform 192">
              <a:extLst>
                <a:ext uri="{FF2B5EF4-FFF2-40B4-BE49-F238E27FC236}">
                  <a16:creationId xmlns:a16="http://schemas.microsoft.com/office/drawing/2014/main" id="{0B295C98-B427-574B-8FA3-2E4B4E4BB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583" y="-951231"/>
              <a:ext cx="902588" cy="907993"/>
            </a:xfrm>
            <a:custGeom>
              <a:avLst/>
              <a:gdLst>
                <a:gd name="T0" fmla="*/ 20 w 167"/>
                <a:gd name="T1" fmla="*/ 168 h 168"/>
                <a:gd name="T2" fmla="*/ 0 w 167"/>
                <a:gd name="T3" fmla="*/ 147 h 168"/>
                <a:gd name="T4" fmla="*/ 147 w 167"/>
                <a:gd name="T5" fmla="*/ 0 h 168"/>
                <a:gd name="T6" fmla="*/ 167 w 167"/>
                <a:gd name="T7" fmla="*/ 21 h 168"/>
                <a:gd name="T8" fmla="*/ 20 w 167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8">
                  <a:moveTo>
                    <a:pt x="20" y="168"/>
                  </a:moveTo>
                  <a:lnTo>
                    <a:pt x="0" y="147"/>
                  </a:lnTo>
                  <a:lnTo>
                    <a:pt x="147" y="0"/>
                  </a:lnTo>
                  <a:lnTo>
                    <a:pt x="167" y="21"/>
                  </a:lnTo>
                  <a:lnTo>
                    <a:pt x="2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29" name="Freeform 193">
              <a:extLst>
                <a:ext uri="{FF2B5EF4-FFF2-40B4-BE49-F238E27FC236}">
                  <a16:creationId xmlns:a16="http://schemas.microsoft.com/office/drawing/2014/main" id="{1EE8E867-8699-8140-BAD3-56CBE7FA8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583" y="-1643035"/>
              <a:ext cx="907993" cy="902588"/>
            </a:xfrm>
            <a:custGeom>
              <a:avLst/>
              <a:gdLst>
                <a:gd name="T0" fmla="*/ 0 w 168"/>
                <a:gd name="T1" fmla="*/ 21 h 167"/>
                <a:gd name="T2" fmla="*/ 21 w 168"/>
                <a:gd name="T3" fmla="*/ 0 h 167"/>
                <a:gd name="T4" fmla="*/ 168 w 168"/>
                <a:gd name="T5" fmla="*/ 147 h 167"/>
                <a:gd name="T6" fmla="*/ 147 w 168"/>
                <a:gd name="T7" fmla="*/ 167 h 167"/>
                <a:gd name="T8" fmla="*/ 0 w 168"/>
                <a:gd name="T9" fmla="*/ 2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7">
                  <a:moveTo>
                    <a:pt x="0" y="21"/>
                  </a:moveTo>
                  <a:lnTo>
                    <a:pt x="21" y="0"/>
                  </a:lnTo>
                  <a:lnTo>
                    <a:pt x="168" y="147"/>
                  </a:lnTo>
                  <a:lnTo>
                    <a:pt x="147" y="167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0" name="Rectangle 194">
              <a:extLst>
                <a:ext uri="{FF2B5EF4-FFF2-40B4-BE49-F238E27FC236}">
                  <a16:creationId xmlns:a16="http://schemas.microsoft.com/office/drawing/2014/main" id="{E5B38F83-CF7B-9642-B81E-C96BE266D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6345" y="-1686273"/>
              <a:ext cx="529663" cy="1567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31" name="Rectangle 195">
              <a:extLst>
                <a:ext uri="{FF2B5EF4-FFF2-40B4-BE49-F238E27FC236}">
                  <a16:creationId xmlns:a16="http://schemas.microsoft.com/office/drawing/2014/main" id="{41DD2CD9-AC01-704C-B106-B59D932F4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6345" y="-1686273"/>
              <a:ext cx="162142" cy="52425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4703804-19E2-6941-A540-B3B32FF9885C}"/>
              </a:ext>
            </a:extLst>
          </p:cNvPr>
          <p:cNvSpPr txBox="1"/>
          <p:nvPr/>
        </p:nvSpPr>
        <p:spPr>
          <a:xfrm>
            <a:off x="6943535" y="5534199"/>
            <a:ext cx="449395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ko-kr" b="1" dirty="0">
                <a:latin typeface="+mj-lt"/>
              </a:rPr>
              <a:t>실시간 BI를 지원하는 확장 가능한 플랫폼을 제공하는 Azure Synapse Analytics </a:t>
            </a:r>
          </a:p>
        </p:txBody>
      </p:sp>
    </p:spTree>
    <p:extLst>
      <p:ext uri="{BB962C8B-B14F-4D97-AF65-F5344CB8AC3E}">
        <p14:creationId xmlns:p14="http://schemas.microsoft.com/office/powerpoint/2010/main" val="160202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7" grpId="0"/>
      <p:bldP spid="41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Top Corners Rounded 68">
            <a:extLst>
              <a:ext uri="{FF2B5EF4-FFF2-40B4-BE49-F238E27FC236}">
                <a16:creationId xmlns:a16="http://schemas.microsoft.com/office/drawing/2014/main" id="{1FD065E6-3801-D247-B4F4-8DE4E7837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3738" y="3889576"/>
            <a:ext cx="3595878" cy="1821668"/>
          </a:xfrm>
          <a:prstGeom prst="round2SameRect">
            <a:avLst>
              <a:gd name="adj1" fmla="val 0"/>
              <a:gd name="adj2" fmla="val 7289"/>
            </a:avLst>
          </a:prstGeom>
          <a:solidFill>
            <a:schemeClr val="bg1"/>
          </a:solidFill>
          <a:ln w="12700">
            <a:noFill/>
            <a:headEnd type="none" w="med" len="med"/>
            <a:tailEnd type="none" w="med" len="med"/>
          </a:ln>
          <a:effectLst>
            <a:outerShdw blurRad="127000" dist="38100" dir="5400000" algn="ctr" rotWithShape="0">
              <a:prstClr val="black">
                <a:alpha val="34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2956D8-4582-2B45-8F6A-25BC38FF0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3738" y="2405064"/>
            <a:ext cx="3595878" cy="200379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b="1" err="1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11D62C38-1851-4159-AF75-B325FF95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4" y="435824"/>
            <a:ext cx="11336039" cy="443198"/>
          </a:xfrm>
        </p:spPr>
        <p:txBody>
          <a:bodyPr/>
          <a:lstStyle/>
          <a:p>
            <a:r>
              <a:rPr lang="ko-KR" altLang="en-US" b="1" dirty="0"/>
              <a:t>업계</a:t>
            </a:r>
            <a:r>
              <a:rPr lang="ko-kr" b="1" dirty="0"/>
              <a:t> 최고의 BI 서비스와 업계 최고의 </a:t>
            </a:r>
            <a:r>
              <a:rPr lang="ko-KR" altLang="en-US" b="1" dirty="0"/>
              <a:t>분석 기능</a:t>
            </a:r>
            <a:r>
              <a:rPr lang="ko-kr" b="1" dirty="0"/>
              <a:t> 플랫폼</a:t>
            </a:r>
            <a:r>
              <a:rPr lang="ko-kr" altLang="en-US" b="1" dirty="0">
                <a:solidFill>
                  <a:schemeClr val="bg1"/>
                </a:solidFill>
              </a:rPr>
              <a:t>을</a:t>
            </a:r>
            <a:r>
              <a:rPr lang="ko-kr" b="1" dirty="0"/>
              <a:t> </a:t>
            </a:r>
            <a:r>
              <a:rPr lang="ko-kr" b="1" dirty="0">
                <a:solidFill>
                  <a:schemeClr val="bg1"/>
                </a:solidFill>
              </a:rPr>
              <a:t>결합</a:t>
            </a:r>
            <a:r>
              <a:rPr lang="en-US" altLang="ko-KR" b="1" dirty="0">
                <a:solidFill>
                  <a:schemeClr val="bg1"/>
                </a:solidFill>
              </a:rPr>
              <a:t> </a:t>
            </a:r>
            <a:endParaRPr lang="ko-kr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67769C-7254-43A2-B8D7-9A82FB496E33}"/>
              </a:ext>
            </a:extLst>
          </p:cNvPr>
          <p:cNvSpPr txBox="1"/>
          <p:nvPr/>
        </p:nvSpPr>
        <p:spPr>
          <a:xfrm>
            <a:off x="1536465" y="1759364"/>
            <a:ext cx="1430424" cy="4247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ko-kr" sz="2400" b="1">
                <a:solidFill>
                  <a:schemeClr val="accent1"/>
                </a:solidFill>
                <a:latin typeface="+mj-lt"/>
              </a:rPr>
              <a:t>BI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551B22-960C-2641-9FD9-45402D2AC148}"/>
              </a:ext>
            </a:extLst>
          </p:cNvPr>
          <p:cNvSpPr txBox="1"/>
          <p:nvPr/>
        </p:nvSpPr>
        <p:spPr>
          <a:xfrm>
            <a:off x="693354" y="4795858"/>
            <a:ext cx="31166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+mj-lt"/>
              </a:defRPr>
            </a:lvl1pPr>
          </a:lstStyle>
          <a:p>
            <a:r>
              <a:rPr lang="ko-kr" sz="1600" b="1" dirty="0"/>
              <a:t>방대한 양의 데이터를 분석하고 시각화할 수 있는 Power BI </a:t>
            </a:r>
          </a:p>
        </p:txBody>
      </p:sp>
      <p:sp>
        <p:nvSpPr>
          <p:cNvPr id="41" name="Rectangle: Top Corners Rounded 68">
            <a:extLst>
              <a:ext uri="{FF2B5EF4-FFF2-40B4-BE49-F238E27FC236}">
                <a16:creationId xmlns:a16="http://schemas.microsoft.com/office/drawing/2014/main" id="{9E0D9835-7004-3543-BED1-8FA079520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431768" y="3889576"/>
            <a:ext cx="3595878" cy="1821668"/>
          </a:xfrm>
          <a:prstGeom prst="round2SameRect">
            <a:avLst>
              <a:gd name="adj1" fmla="val 0"/>
              <a:gd name="adj2" fmla="val 7289"/>
            </a:avLst>
          </a:prstGeom>
          <a:solidFill>
            <a:schemeClr val="bg1"/>
          </a:solidFill>
          <a:ln w="12700">
            <a:noFill/>
            <a:headEnd type="none" w="med" len="med"/>
            <a:tailEnd type="none" w="med" len="med"/>
          </a:ln>
          <a:effectLst>
            <a:outerShdw blurRad="127000" dist="38100" dir="5400000" algn="ctr" rotWithShape="0">
              <a:prstClr val="black">
                <a:alpha val="34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b="1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0B284B-171D-8349-8F0A-E8DB58232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431768" y="2405064"/>
            <a:ext cx="3595878" cy="200379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2B29B3-1AD8-442D-AD8C-8C88BFA03D80}"/>
              </a:ext>
            </a:extLst>
          </p:cNvPr>
          <p:cNvSpPr txBox="1"/>
          <p:nvPr/>
        </p:nvSpPr>
        <p:spPr>
          <a:xfrm>
            <a:off x="5315307" y="1759364"/>
            <a:ext cx="1828800" cy="4247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ko-KR" altLang="en-US" sz="2400" b="1" dirty="0">
                <a:solidFill>
                  <a:schemeClr val="accent1"/>
                </a:solidFill>
                <a:latin typeface="+mj-lt"/>
              </a:rPr>
              <a:t>분석 기능</a:t>
            </a:r>
            <a:endParaRPr lang="ko-kr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03804-19E2-6941-A540-B3B32FF9885C}"/>
              </a:ext>
            </a:extLst>
          </p:cNvPr>
          <p:cNvSpPr txBox="1"/>
          <p:nvPr/>
        </p:nvSpPr>
        <p:spPr>
          <a:xfrm>
            <a:off x="4850850" y="4672747"/>
            <a:ext cx="275771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+mj-lt"/>
              </a:defRPr>
            </a:lvl1pPr>
          </a:lstStyle>
          <a:p>
            <a:r>
              <a:rPr lang="ko-kr" sz="1600" b="1" dirty="0"/>
              <a:t>실시간 BI를 지원하는 확장 가능한 플랫폼을 제공하는 Azure Synapse Analytics </a:t>
            </a:r>
          </a:p>
        </p:txBody>
      </p:sp>
      <p:sp>
        <p:nvSpPr>
          <p:cNvPr id="6" name="Rectangle: Top Corners Rounded 68">
            <a:extLst>
              <a:ext uri="{FF2B5EF4-FFF2-40B4-BE49-F238E27FC236}">
                <a16:creationId xmlns:a16="http://schemas.microsoft.com/office/drawing/2014/main" id="{DDEC5D92-AF90-4063-BF54-F974690C7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407861" y="3889576"/>
            <a:ext cx="3595878" cy="1821668"/>
          </a:xfrm>
          <a:prstGeom prst="round2SameRect">
            <a:avLst>
              <a:gd name="adj1" fmla="val 0"/>
              <a:gd name="adj2" fmla="val 7289"/>
            </a:avLst>
          </a:prstGeom>
          <a:solidFill>
            <a:schemeClr val="bg1"/>
          </a:solidFill>
          <a:ln w="12700">
            <a:noFill/>
            <a:headEnd type="none" w="med" len="med"/>
            <a:tailEnd type="none" w="med" len="med"/>
          </a:ln>
          <a:effectLst>
            <a:outerShdw blurRad="127000" dist="38100" dir="5400000" algn="ctr" rotWithShape="0">
              <a:prstClr val="black">
                <a:alpha val="34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en-US" sz="16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09750-C368-45C4-B9EC-665CBF3FB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407861" y="2405064"/>
            <a:ext cx="3595878" cy="2003794"/>
          </a:xfrm>
          <a:prstGeom prst="rect">
            <a:avLst/>
          </a:prstGeom>
          <a:solidFill>
            <a:schemeClr val="bg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5E961E4-A8AD-49AD-87A6-CD69A19380CB}"/>
              </a:ext>
            </a:extLst>
          </p:cNvPr>
          <p:cNvSpPr txBox="1"/>
          <p:nvPr/>
        </p:nvSpPr>
        <p:spPr>
          <a:xfrm>
            <a:off x="8842664" y="1759364"/>
            <a:ext cx="2722417" cy="42473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ko-kr" sz="2400" b="1" dirty="0">
                <a:solidFill>
                  <a:schemeClr val="accent1"/>
                </a:solidFill>
                <a:latin typeface="+mj-lt"/>
              </a:rPr>
              <a:t>머신 러닝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4A3B4-DE64-40FA-B075-4C3E03EF4631}"/>
              </a:ext>
            </a:extLst>
          </p:cNvPr>
          <p:cNvSpPr txBox="1"/>
          <p:nvPr/>
        </p:nvSpPr>
        <p:spPr>
          <a:xfrm>
            <a:off x="8594065" y="4549637"/>
            <a:ext cx="322347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>
                <a:latin typeface="+mj-lt"/>
              </a:defRPr>
            </a:lvl1pPr>
          </a:lstStyle>
          <a:p>
            <a:r>
              <a:rPr lang="ko-kr" sz="1600" b="1"/>
              <a:t>Azure Machine Learning은 기본적으로 Azure Synapse 및 Power BI와 통합되어 비즈니스 전반에 걸쳐 AI를 대중화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B8975F79-0751-4CA7-8C73-1B00799AD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9903" y="2780970"/>
            <a:ext cx="1251795" cy="1342285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8108413B-54FE-43C2-AF53-A6B134FF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44477" y="2762402"/>
            <a:ext cx="1370460" cy="1370458"/>
            <a:chOff x="8646345" y="-1686273"/>
            <a:chExt cx="1686273" cy="1686273"/>
          </a:xfrm>
          <a:solidFill>
            <a:schemeClr val="tx1"/>
          </a:solidFill>
        </p:grpSpPr>
        <p:sp>
          <p:nvSpPr>
            <p:cNvPr id="52" name="Rectangle 184">
              <a:extLst>
                <a:ext uri="{FF2B5EF4-FFF2-40B4-BE49-F238E27FC236}">
                  <a16:creationId xmlns:a16="http://schemas.microsoft.com/office/drawing/2014/main" id="{1BA9E5B1-4873-4098-AAE6-37FB3B058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1" y="-1686273"/>
              <a:ext cx="156737" cy="52425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3" name="Rectangle 185">
              <a:extLst>
                <a:ext uri="{FF2B5EF4-FFF2-40B4-BE49-F238E27FC236}">
                  <a16:creationId xmlns:a16="http://schemas.microsoft.com/office/drawing/2014/main" id="{F0ABDBD4-F0D0-4956-9CF5-07278150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8360" y="-1686273"/>
              <a:ext cx="524258" cy="1621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4" name="Rectangle 186">
              <a:extLst>
                <a:ext uri="{FF2B5EF4-FFF2-40B4-BE49-F238E27FC236}">
                  <a16:creationId xmlns:a16="http://schemas.microsoft.com/office/drawing/2014/main" id="{5CCDB6E4-016E-4A30-9CAE-FB472309D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8360" y="-156737"/>
              <a:ext cx="524258" cy="1567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5" name="Rectangle 187">
              <a:extLst>
                <a:ext uri="{FF2B5EF4-FFF2-40B4-BE49-F238E27FC236}">
                  <a16:creationId xmlns:a16="http://schemas.microsoft.com/office/drawing/2014/main" id="{DB57688D-3CB6-4541-80C1-3D727C165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5881" y="-529663"/>
              <a:ext cx="156737" cy="5296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6" name="Rectangle 188">
              <a:extLst>
                <a:ext uri="{FF2B5EF4-FFF2-40B4-BE49-F238E27FC236}">
                  <a16:creationId xmlns:a16="http://schemas.microsoft.com/office/drawing/2014/main" id="{8F2AA06B-633F-4993-98E2-570597ABE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6345" y="-529663"/>
              <a:ext cx="156737" cy="5296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7" name="Rectangle 189">
              <a:extLst>
                <a:ext uri="{FF2B5EF4-FFF2-40B4-BE49-F238E27FC236}">
                  <a16:creationId xmlns:a16="http://schemas.microsoft.com/office/drawing/2014/main" id="{866B569D-B73A-4279-B24D-3307F4E37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6345" y="-156737"/>
              <a:ext cx="529663" cy="1567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8" name="Freeform 190">
              <a:extLst>
                <a:ext uri="{FF2B5EF4-FFF2-40B4-BE49-F238E27FC236}">
                  <a16:creationId xmlns:a16="http://schemas.microsoft.com/office/drawing/2014/main" id="{5E3AE811-670C-4F37-95C1-0460F25AA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792" y="-1643035"/>
              <a:ext cx="902588" cy="907993"/>
            </a:xfrm>
            <a:custGeom>
              <a:avLst/>
              <a:gdLst>
                <a:gd name="T0" fmla="*/ 147 w 167"/>
                <a:gd name="T1" fmla="*/ 0 h 168"/>
                <a:gd name="T2" fmla="*/ 167 w 167"/>
                <a:gd name="T3" fmla="*/ 21 h 168"/>
                <a:gd name="T4" fmla="*/ 21 w 167"/>
                <a:gd name="T5" fmla="*/ 168 h 168"/>
                <a:gd name="T6" fmla="*/ 0 w 167"/>
                <a:gd name="T7" fmla="*/ 147 h 168"/>
                <a:gd name="T8" fmla="*/ 147 w 167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8">
                  <a:moveTo>
                    <a:pt x="147" y="0"/>
                  </a:moveTo>
                  <a:lnTo>
                    <a:pt x="167" y="21"/>
                  </a:lnTo>
                  <a:lnTo>
                    <a:pt x="21" y="168"/>
                  </a:lnTo>
                  <a:lnTo>
                    <a:pt x="0" y="14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59" name="Freeform 191">
              <a:extLst>
                <a:ext uri="{FF2B5EF4-FFF2-40B4-BE49-F238E27FC236}">
                  <a16:creationId xmlns:a16="http://schemas.microsoft.com/office/drawing/2014/main" id="{B48DEA2D-A2BD-4B1E-A301-28FB8C618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1387" y="-945826"/>
              <a:ext cx="907993" cy="902588"/>
            </a:xfrm>
            <a:custGeom>
              <a:avLst/>
              <a:gdLst>
                <a:gd name="T0" fmla="*/ 168 w 168"/>
                <a:gd name="T1" fmla="*/ 146 h 167"/>
                <a:gd name="T2" fmla="*/ 147 w 168"/>
                <a:gd name="T3" fmla="*/ 167 h 167"/>
                <a:gd name="T4" fmla="*/ 0 w 168"/>
                <a:gd name="T5" fmla="*/ 20 h 167"/>
                <a:gd name="T6" fmla="*/ 21 w 168"/>
                <a:gd name="T7" fmla="*/ 0 h 167"/>
                <a:gd name="T8" fmla="*/ 168 w 168"/>
                <a:gd name="T9" fmla="*/ 1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7">
                  <a:moveTo>
                    <a:pt x="168" y="146"/>
                  </a:moveTo>
                  <a:lnTo>
                    <a:pt x="147" y="167"/>
                  </a:lnTo>
                  <a:lnTo>
                    <a:pt x="0" y="20"/>
                  </a:lnTo>
                  <a:lnTo>
                    <a:pt x="21" y="0"/>
                  </a:lnTo>
                  <a:lnTo>
                    <a:pt x="168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0" name="Freeform 192">
              <a:extLst>
                <a:ext uri="{FF2B5EF4-FFF2-40B4-BE49-F238E27FC236}">
                  <a16:creationId xmlns:a16="http://schemas.microsoft.com/office/drawing/2014/main" id="{5FD41284-BF9D-4CDB-815D-6290739DC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583" y="-951231"/>
              <a:ext cx="902588" cy="907993"/>
            </a:xfrm>
            <a:custGeom>
              <a:avLst/>
              <a:gdLst>
                <a:gd name="T0" fmla="*/ 20 w 167"/>
                <a:gd name="T1" fmla="*/ 168 h 168"/>
                <a:gd name="T2" fmla="*/ 0 w 167"/>
                <a:gd name="T3" fmla="*/ 147 h 168"/>
                <a:gd name="T4" fmla="*/ 147 w 167"/>
                <a:gd name="T5" fmla="*/ 0 h 168"/>
                <a:gd name="T6" fmla="*/ 167 w 167"/>
                <a:gd name="T7" fmla="*/ 21 h 168"/>
                <a:gd name="T8" fmla="*/ 20 w 167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68">
                  <a:moveTo>
                    <a:pt x="20" y="168"/>
                  </a:moveTo>
                  <a:lnTo>
                    <a:pt x="0" y="147"/>
                  </a:lnTo>
                  <a:lnTo>
                    <a:pt x="147" y="0"/>
                  </a:lnTo>
                  <a:lnTo>
                    <a:pt x="167" y="21"/>
                  </a:lnTo>
                  <a:lnTo>
                    <a:pt x="20" y="1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1" name="Freeform 193">
              <a:extLst>
                <a:ext uri="{FF2B5EF4-FFF2-40B4-BE49-F238E27FC236}">
                  <a16:creationId xmlns:a16="http://schemas.microsoft.com/office/drawing/2014/main" id="{8E6A4566-CA79-4F53-B667-7A7B317DF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583" y="-1643035"/>
              <a:ext cx="907993" cy="902588"/>
            </a:xfrm>
            <a:custGeom>
              <a:avLst/>
              <a:gdLst>
                <a:gd name="T0" fmla="*/ 0 w 168"/>
                <a:gd name="T1" fmla="*/ 21 h 167"/>
                <a:gd name="T2" fmla="*/ 21 w 168"/>
                <a:gd name="T3" fmla="*/ 0 h 167"/>
                <a:gd name="T4" fmla="*/ 168 w 168"/>
                <a:gd name="T5" fmla="*/ 147 h 167"/>
                <a:gd name="T6" fmla="*/ 147 w 168"/>
                <a:gd name="T7" fmla="*/ 167 h 167"/>
                <a:gd name="T8" fmla="*/ 0 w 168"/>
                <a:gd name="T9" fmla="*/ 2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67">
                  <a:moveTo>
                    <a:pt x="0" y="21"/>
                  </a:moveTo>
                  <a:lnTo>
                    <a:pt x="21" y="0"/>
                  </a:lnTo>
                  <a:lnTo>
                    <a:pt x="168" y="147"/>
                  </a:lnTo>
                  <a:lnTo>
                    <a:pt x="147" y="167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2" name="Rectangle 194">
              <a:extLst>
                <a:ext uri="{FF2B5EF4-FFF2-40B4-BE49-F238E27FC236}">
                  <a16:creationId xmlns:a16="http://schemas.microsoft.com/office/drawing/2014/main" id="{8FBA7C72-4957-4BA3-A527-DAAC8BFF4E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6345" y="-1686273"/>
              <a:ext cx="529663" cy="15673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3" name="Rectangle 195">
              <a:extLst>
                <a:ext uri="{FF2B5EF4-FFF2-40B4-BE49-F238E27FC236}">
                  <a16:creationId xmlns:a16="http://schemas.microsoft.com/office/drawing/2014/main" id="{70DFA803-136E-46A7-AF29-51131D3D6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6345" y="-1686273"/>
              <a:ext cx="162142" cy="52425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grpSp>
        <p:nvGrpSpPr>
          <p:cNvPr id="64" name="Group 4">
            <a:extLst>
              <a:ext uri="{FF2B5EF4-FFF2-40B4-BE49-F238E27FC236}">
                <a16:creationId xmlns:a16="http://schemas.microsoft.com/office/drawing/2014/main" id="{90CE99F9-ACFB-4A68-A374-9DC0DA22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66150" y="2762023"/>
            <a:ext cx="1371054" cy="1371042"/>
            <a:chOff x="4616" y="999"/>
            <a:chExt cx="312" cy="312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E8B9A6F9-3B11-472F-89E8-D9475BA6B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1163"/>
              <a:ext cx="148" cy="148"/>
            </a:xfrm>
            <a:custGeom>
              <a:avLst/>
              <a:gdLst>
                <a:gd name="T0" fmla="*/ 148 w 148"/>
                <a:gd name="T1" fmla="*/ 127 h 148"/>
                <a:gd name="T2" fmla="*/ 127 w 148"/>
                <a:gd name="T3" fmla="*/ 148 h 148"/>
                <a:gd name="T4" fmla="*/ 52 w 148"/>
                <a:gd name="T5" fmla="*/ 73 h 148"/>
                <a:gd name="T6" fmla="*/ 0 w 148"/>
                <a:gd name="T7" fmla="*/ 21 h 148"/>
                <a:gd name="T8" fmla="*/ 21 w 148"/>
                <a:gd name="T9" fmla="*/ 0 h 148"/>
                <a:gd name="T10" fmla="*/ 148 w 148"/>
                <a:gd name="T11" fmla="*/ 12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148">
                  <a:moveTo>
                    <a:pt x="148" y="127"/>
                  </a:moveTo>
                  <a:lnTo>
                    <a:pt x="127" y="148"/>
                  </a:lnTo>
                  <a:lnTo>
                    <a:pt x="52" y="73"/>
                  </a:lnTo>
                  <a:lnTo>
                    <a:pt x="0" y="21"/>
                  </a:lnTo>
                  <a:lnTo>
                    <a:pt x="21" y="0"/>
                  </a:lnTo>
                  <a:lnTo>
                    <a:pt x="148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6" name="Freeform 6">
              <a:extLst>
                <a:ext uri="{FF2B5EF4-FFF2-40B4-BE49-F238E27FC236}">
                  <a16:creationId xmlns:a16="http://schemas.microsoft.com/office/drawing/2014/main" id="{8E62145C-D1F1-46CA-A13E-A6F5E984B3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" y="999"/>
              <a:ext cx="215" cy="215"/>
            </a:xfrm>
            <a:custGeom>
              <a:avLst/>
              <a:gdLst>
                <a:gd name="T0" fmla="*/ 469 w 938"/>
                <a:gd name="T1" fmla="*/ 0 h 939"/>
                <a:gd name="T2" fmla="*/ 0 w 938"/>
                <a:gd name="T3" fmla="*/ 470 h 939"/>
                <a:gd name="T4" fmla="*/ 469 w 938"/>
                <a:gd name="T5" fmla="*/ 939 h 939"/>
                <a:gd name="T6" fmla="*/ 938 w 938"/>
                <a:gd name="T7" fmla="*/ 470 h 939"/>
                <a:gd name="T8" fmla="*/ 469 w 938"/>
                <a:gd name="T9" fmla="*/ 0 h 939"/>
                <a:gd name="T10" fmla="*/ 469 w 938"/>
                <a:gd name="T11" fmla="*/ 811 h 939"/>
                <a:gd name="T12" fmla="*/ 128 w 938"/>
                <a:gd name="T13" fmla="*/ 470 h 939"/>
                <a:gd name="T14" fmla="*/ 469 w 938"/>
                <a:gd name="T15" fmla="*/ 128 h 939"/>
                <a:gd name="T16" fmla="*/ 810 w 938"/>
                <a:gd name="T17" fmla="*/ 470 h 939"/>
                <a:gd name="T18" fmla="*/ 469 w 938"/>
                <a:gd name="T19" fmla="*/ 811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" h="939">
                  <a:moveTo>
                    <a:pt x="469" y="0"/>
                  </a:moveTo>
                  <a:cubicBezTo>
                    <a:pt x="210" y="0"/>
                    <a:pt x="0" y="210"/>
                    <a:pt x="0" y="470"/>
                  </a:cubicBezTo>
                  <a:cubicBezTo>
                    <a:pt x="0" y="729"/>
                    <a:pt x="210" y="939"/>
                    <a:pt x="469" y="939"/>
                  </a:cubicBezTo>
                  <a:cubicBezTo>
                    <a:pt x="728" y="939"/>
                    <a:pt x="938" y="729"/>
                    <a:pt x="938" y="470"/>
                  </a:cubicBezTo>
                  <a:cubicBezTo>
                    <a:pt x="938" y="210"/>
                    <a:pt x="728" y="0"/>
                    <a:pt x="469" y="0"/>
                  </a:cubicBezTo>
                  <a:close/>
                  <a:moveTo>
                    <a:pt x="469" y="811"/>
                  </a:moveTo>
                  <a:cubicBezTo>
                    <a:pt x="280" y="811"/>
                    <a:pt x="128" y="658"/>
                    <a:pt x="128" y="470"/>
                  </a:cubicBezTo>
                  <a:cubicBezTo>
                    <a:pt x="128" y="281"/>
                    <a:pt x="280" y="128"/>
                    <a:pt x="469" y="128"/>
                  </a:cubicBezTo>
                  <a:cubicBezTo>
                    <a:pt x="658" y="128"/>
                    <a:pt x="810" y="281"/>
                    <a:pt x="810" y="470"/>
                  </a:cubicBezTo>
                  <a:cubicBezTo>
                    <a:pt x="810" y="658"/>
                    <a:pt x="658" y="811"/>
                    <a:pt x="469" y="8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7" name="Rectangle 7">
              <a:extLst>
                <a:ext uri="{FF2B5EF4-FFF2-40B4-BE49-F238E27FC236}">
                  <a16:creationId xmlns:a16="http://schemas.microsoft.com/office/drawing/2014/main" id="{4D9E23BF-518F-4524-8DBE-63B2475FD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2" y="1107"/>
              <a:ext cx="20" cy="49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8" name="Rectangle 8">
              <a:extLst>
                <a:ext uri="{FF2B5EF4-FFF2-40B4-BE49-F238E27FC236}">
                  <a16:creationId xmlns:a16="http://schemas.microsoft.com/office/drawing/2014/main" id="{6C126071-6C9D-409D-80AE-BB90CF014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" y="1077"/>
              <a:ext cx="19" cy="78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69" name="Rectangle 9">
              <a:extLst>
                <a:ext uri="{FF2B5EF4-FFF2-40B4-BE49-F238E27FC236}">
                  <a16:creationId xmlns:a16="http://schemas.microsoft.com/office/drawing/2014/main" id="{5B472A83-CF84-49CB-A209-6F6540498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1058"/>
              <a:ext cx="19" cy="97"/>
            </a:xfrm>
            <a:prstGeom prst="rect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559771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B638-F2C4-4FCB-918B-19FF2998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4" y="435823"/>
            <a:ext cx="11199519" cy="1321057"/>
          </a:xfrm>
        </p:spPr>
        <p:txBody>
          <a:bodyPr/>
          <a:lstStyle/>
          <a:p>
            <a:r>
              <a:rPr lang="ko-kr" b="1" dirty="0"/>
              <a:t>BI 도구는 데이터를 </a:t>
            </a:r>
            <a:r>
              <a:rPr lang="ko-KR" altLang="en-US" b="1" dirty="0"/>
              <a:t>시각화에도</a:t>
            </a:r>
            <a:r>
              <a:rPr lang="ko-kr" b="1" dirty="0"/>
              <a:t> 매우 중요하지만 모든 데이터를 활용하게 되면</a:t>
            </a:r>
            <a:r>
              <a:rPr lang="ko-kr" b="1" dirty="0">
                <a:solidFill>
                  <a:schemeClr val="bg1"/>
                </a:solidFill>
              </a:rPr>
              <a:t> 비즈니스를 변화시키는 </a:t>
            </a:r>
            <a:r>
              <a:rPr lang="ko-KR" altLang="en-US" b="1" dirty="0">
                <a:solidFill>
                  <a:schemeClr val="bg1"/>
                </a:solidFill>
              </a:rPr>
              <a:t>인사이트를 얻을 수 있는 엔진이 됩니다</a:t>
            </a:r>
            <a:r>
              <a:rPr lang="en-US" altLang="ko-KR" b="1" dirty="0">
                <a:solidFill>
                  <a:schemeClr val="bg1"/>
                </a:solidFill>
              </a:rPr>
              <a:t>.</a:t>
            </a:r>
            <a:endParaRPr lang="ko-kr" b="1" dirty="0">
              <a:solidFill>
                <a:schemeClr val="bg1"/>
              </a:solidFill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22C84821-51EF-4632-8859-ADB357441873}"/>
              </a:ext>
            </a:extLst>
          </p:cNvPr>
          <p:cNvSpPr txBox="1">
            <a:spLocks/>
          </p:cNvSpPr>
          <p:nvPr/>
        </p:nvSpPr>
        <p:spPr>
          <a:xfrm>
            <a:off x="434975" y="3183617"/>
            <a:ext cx="2897466" cy="14824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549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224097" marR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961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448193" marR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568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672290" marR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568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896386" marR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568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ko-kr" sz="1800" b="1" dirty="0">
                <a:solidFill>
                  <a:schemeClr val="accent1"/>
                </a:solidFill>
                <a:latin typeface="+mj-lt"/>
              </a:rPr>
              <a:t>개선 BI 도구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ko-kr" sz="1400" dirty="0">
                <a:solidFill>
                  <a:schemeClr val="bg1"/>
                </a:solidFill>
              </a:rPr>
              <a:t>BI 플랫폼에 대한 기존 투자는 디지털 프로세스에서 제공되는, 신뢰할 수 있는 데이터와 반구조화 신호의 단일 소스가 없어 대부분의 회사에서는 활용되지 않는 경우가 많습니다.</a:t>
            </a:r>
            <a:endParaRPr lang="en-US" sz="1400" dirty="0">
              <a:solidFill>
                <a:schemeClr val="bg1"/>
              </a:solidFill>
              <a:cs typeface="Segoe UI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A3D07-695A-4BBA-AF50-54FEA3EAA647}"/>
              </a:ext>
            </a:extLst>
          </p:cNvPr>
          <p:cNvSpPr txBox="1">
            <a:spLocks/>
          </p:cNvSpPr>
          <p:nvPr/>
        </p:nvSpPr>
        <p:spPr>
          <a:xfrm>
            <a:off x="4585684" y="3183618"/>
            <a:ext cx="2897467" cy="17409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ko-kr" sz="1800" b="1" dirty="0">
                <a:solidFill>
                  <a:schemeClr val="accent1"/>
                </a:solidFill>
              </a:rPr>
              <a:t>강력한 </a:t>
            </a:r>
            <a:r>
              <a:rPr lang="ko-KR" altLang="en-US" sz="1800" b="1" dirty="0">
                <a:solidFill>
                  <a:schemeClr val="accent1"/>
                </a:solidFill>
              </a:rPr>
              <a:t>분석 기능</a:t>
            </a:r>
            <a:r>
              <a:rPr lang="ko-kr" sz="1800" b="1" dirty="0">
                <a:solidFill>
                  <a:schemeClr val="accent1"/>
                </a:solidFill>
              </a:rPr>
              <a:t> 통합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ko-kr" sz="1400" dirty="0">
                <a:solidFill>
                  <a:schemeClr val="bg1"/>
                </a:solidFill>
                <a:latin typeface="+mn-lt"/>
              </a:rPr>
              <a:t>속도, 보안 및 인사이트 획득 시간 가속화를 지원하는 클라우드 분석을 통해 BI 도구 활용을 최대화합니다. 빅 데이터와 데이터 웨어하우스의 요구 사항을 결합한, 잘 설계된 단일 서비스입니다.</a:t>
            </a:r>
            <a:endParaRPr lang="en-US" sz="1400" dirty="0">
              <a:solidFill>
                <a:schemeClr val="bg1"/>
              </a:solidFill>
              <a:latin typeface="+mn-lt"/>
              <a:cs typeface="Segoe U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1A59F2-B0E2-4D13-A647-28F4856CBD70}"/>
              </a:ext>
            </a:extLst>
          </p:cNvPr>
          <p:cNvSpPr txBox="1">
            <a:spLocks/>
          </p:cNvSpPr>
          <p:nvPr/>
        </p:nvSpPr>
        <p:spPr>
          <a:xfrm>
            <a:off x="8308453" y="3183618"/>
            <a:ext cx="3121403" cy="131010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ko-kr" sz="1800" b="1" dirty="0">
                <a:solidFill>
                  <a:schemeClr val="accent1"/>
                </a:solidFill>
              </a:rPr>
              <a:t>더 큰 비즈니스 가치 창출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ko-kr" sz="1400" dirty="0">
                <a:solidFill>
                  <a:schemeClr val="bg1"/>
                </a:solidFill>
                <a:latin typeface="+mn-lt"/>
              </a:rPr>
              <a:t>대시보드와 보고서도 유용하긴 하지만 오늘날 세계에서는 비즈니스 가치 향상을 위한 새로운 기회를 창출하는 고급 분석 및 예측 모델이 필요합니다.</a:t>
            </a:r>
            <a:endParaRPr lang="en-US" sz="1400" dirty="0">
              <a:solidFill>
                <a:schemeClr val="bg1"/>
              </a:solidFill>
              <a:latin typeface="+mn-lt"/>
              <a:cs typeface="Segoe U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A3E8A9-539F-E047-9229-59B582ED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0977" y="2495896"/>
            <a:ext cx="738477" cy="553858"/>
            <a:chOff x="6967651" y="3977246"/>
            <a:chExt cx="2030413" cy="1522810"/>
          </a:xfrm>
        </p:grpSpPr>
        <p:grpSp>
          <p:nvGrpSpPr>
            <p:cNvPr id="21" name="Group 94">
              <a:extLst>
                <a:ext uri="{FF2B5EF4-FFF2-40B4-BE49-F238E27FC236}">
                  <a16:creationId xmlns:a16="http://schemas.microsoft.com/office/drawing/2014/main" id="{161699CF-86E6-A54F-9200-3726B6C9A73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967651" y="3977246"/>
              <a:ext cx="2030413" cy="1522810"/>
              <a:chOff x="2810" y="2820"/>
              <a:chExt cx="312" cy="234"/>
            </a:xfrm>
          </p:grpSpPr>
          <p:sp>
            <p:nvSpPr>
              <p:cNvPr id="25" name="AutoShape 93">
                <a:extLst>
                  <a:ext uri="{FF2B5EF4-FFF2-40B4-BE49-F238E27FC236}">
                    <a16:creationId xmlns:a16="http://schemas.microsoft.com/office/drawing/2014/main" id="{FD1A4AD3-1753-D344-908C-9153B3F4F9B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810" y="2820"/>
                <a:ext cx="312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95">
                <a:extLst>
                  <a:ext uri="{FF2B5EF4-FFF2-40B4-BE49-F238E27FC236}">
                    <a16:creationId xmlns:a16="http://schemas.microsoft.com/office/drawing/2014/main" id="{8AD1F102-82B5-0443-B41F-DD1FCC7EC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2820"/>
                <a:ext cx="312" cy="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96">
                <a:extLst>
                  <a:ext uri="{FF2B5EF4-FFF2-40B4-BE49-F238E27FC236}">
                    <a16:creationId xmlns:a16="http://schemas.microsoft.com/office/drawing/2014/main" id="{D2DA6DBA-EDE4-DA44-BEBB-F0F9BE1AE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0" y="2849"/>
                <a:ext cx="312" cy="205"/>
              </a:xfrm>
              <a:prstGeom prst="rect">
                <a:avLst/>
              </a:prstGeom>
              <a:solidFill>
                <a:srgbClr val="0078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97">
                <a:extLst>
                  <a:ext uri="{FF2B5EF4-FFF2-40B4-BE49-F238E27FC236}">
                    <a16:creationId xmlns:a16="http://schemas.microsoft.com/office/drawing/2014/main" id="{E96B4843-224E-4743-9946-EB3150CB3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" y="2830"/>
                <a:ext cx="10" cy="10"/>
              </a:xfrm>
              <a:prstGeom prst="ellipse">
                <a:avLst/>
              </a:pr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98">
                <a:extLst>
                  <a:ext uri="{FF2B5EF4-FFF2-40B4-BE49-F238E27FC236}">
                    <a16:creationId xmlns:a16="http://schemas.microsoft.com/office/drawing/2014/main" id="{EDE13A29-FBA6-EB4A-93C8-E0BDA1220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4" y="2830"/>
                <a:ext cx="10" cy="10"/>
              </a:xfrm>
              <a:prstGeom prst="ellipse">
                <a:avLst/>
              </a:pr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99">
                <a:extLst>
                  <a:ext uri="{FF2B5EF4-FFF2-40B4-BE49-F238E27FC236}">
                    <a16:creationId xmlns:a16="http://schemas.microsoft.com/office/drawing/2014/main" id="{5CC2B9EF-1FD7-CD4F-B4E1-491D5E544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2830"/>
                <a:ext cx="10" cy="10"/>
              </a:xfrm>
              <a:prstGeom prst="ellipse">
                <a:avLst/>
              </a:prstGeom>
              <a:solidFill>
                <a:srgbClr val="50E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1A13A2-B4EF-0B48-AC9D-8EE7165FCDE4}"/>
                </a:ext>
              </a:extLst>
            </p:cNvPr>
            <p:cNvSpPr/>
            <p:nvPr/>
          </p:nvSpPr>
          <p:spPr bwMode="auto">
            <a:xfrm>
              <a:off x="7109074" y="4296549"/>
              <a:ext cx="735515" cy="215459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8DF64A-8300-534F-B954-1C9D747E8813}"/>
                </a:ext>
              </a:extLst>
            </p:cNvPr>
            <p:cNvSpPr/>
            <p:nvPr/>
          </p:nvSpPr>
          <p:spPr bwMode="auto">
            <a:xfrm>
              <a:off x="7109074" y="4633433"/>
              <a:ext cx="735515" cy="685693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Freeform 158">
              <a:extLst>
                <a:ext uri="{FF2B5EF4-FFF2-40B4-BE49-F238E27FC236}">
                  <a16:creationId xmlns:a16="http://schemas.microsoft.com/office/drawing/2014/main" id="{505E196E-8171-A344-B07B-6493D06D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616" y="4504547"/>
              <a:ext cx="777810" cy="609478"/>
            </a:xfrm>
            <a:custGeom>
              <a:avLst/>
              <a:gdLst>
                <a:gd name="T0" fmla="*/ 59 w 234"/>
                <a:gd name="T1" fmla="*/ 58 h 117"/>
                <a:gd name="T2" fmla="*/ 88 w 234"/>
                <a:gd name="T3" fmla="*/ 87 h 117"/>
                <a:gd name="T4" fmla="*/ 136 w 234"/>
                <a:gd name="T5" fmla="*/ 39 h 117"/>
                <a:gd name="T6" fmla="*/ 166 w 234"/>
                <a:gd name="T7" fmla="*/ 68 h 117"/>
                <a:gd name="T8" fmla="*/ 234 w 234"/>
                <a:gd name="T9" fmla="*/ 0 h 117"/>
                <a:gd name="T10" fmla="*/ 234 w 234"/>
                <a:gd name="T11" fmla="*/ 117 h 117"/>
                <a:gd name="T12" fmla="*/ 0 w 234"/>
                <a:gd name="T13" fmla="*/ 117 h 117"/>
                <a:gd name="T14" fmla="*/ 59 w 234"/>
                <a:gd name="T15" fmla="*/ 5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117">
                  <a:moveTo>
                    <a:pt x="59" y="58"/>
                  </a:moveTo>
                  <a:lnTo>
                    <a:pt x="88" y="87"/>
                  </a:lnTo>
                  <a:lnTo>
                    <a:pt x="136" y="39"/>
                  </a:lnTo>
                  <a:lnTo>
                    <a:pt x="166" y="68"/>
                  </a:lnTo>
                  <a:lnTo>
                    <a:pt x="234" y="0"/>
                  </a:lnTo>
                  <a:lnTo>
                    <a:pt x="234" y="117"/>
                  </a:lnTo>
                  <a:lnTo>
                    <a:pt x="0" y="117"/>
                  </a:lnTo>
                  <a:lnTo>
                    <a:pt x="59" y="58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176">
            <a:extLst>
              <a:ext uri="{FF2B5EF4-FFF2-40B4-BE49-F238E27FC236}">
                <a16:creationId xmlns:a16="http://schemas.microsoft.com/office/drawing/2014/main" id="{462033B8-E2C1-6846-A184-E4FF5E127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68657" y="2495897"/>
            <a:ext cx="553857" cy="553857"/>
            <a:chOff x="2204" y="2781"/>
            <a:chExt cx="312" cy="312"/>
          </a:xfrm>
        </p:grpSpPr>
        <p:sp>
          <p:nvSpPr>
            <p:cNvPr id="32" name="AutoShape 175">
              <a:extLst>
                <a:ext uri="{FF2B5EF4-FFF2-40B4-BE49-F238E27FC236}">
                  <a16:creationId xmlns:a16="http://schemas.microsoft.com/office/drawing/2014/main" id="{62F7999F-78CB-B842-BF56-255815B09CC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4" y="2781"/>
              <a:ext cx="31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77">
              <a:extLst>
                <a:ext uri="{FF2B5EF4-FFF2-40B4-BE49-F238E27FC236}">
                  <a16:creationId xmlns:a16="http://schemas.microsoft.com/office/drawing/2014/main" id="{499EABE7-79BD-CC47-9E3A-A9AE762DE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2781"/>
              <a:ext cx="312" cy="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78">
              <a:extLst>
                <a:ext uri="{FF2B5EF4-FFF2-40B4-BE49-F238E27FC236}">
                  <a16:creationId xmlns:a16="http://schemas.microsoft.com/office/drawing/2014/main" id="{227E1FA0-0077-4B4B-BB56-3F2F2350D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4" y="2781"/>
              <a:ext cx="312" cy="312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79">
              <a:extLst>
                <a:ext uri="{FF2B5EF4-FFF2-40B4-BE49-F238E27FC236}">
                  <a16:creationId xmlns:a16="http://schemas.microsoft.com/office/drawing/2014/main" id="{5AF50E2D-814B-B146-9006-0AA6A779E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810"/>
              <a:ext cx="122" cy="255"/>
            </a:xfrm>
            <a:custGeom>
              <a:avLst/>
              <a:gdLst>
                <a:gd name="T0" fmla="*/ 534 w 534"/>
                <a:gd name="T1" fmla="*/ 832 h 1115"/>
                <a:gd name="T2" fmla="*/ 534 w 534"/>
                <a:gd name="T3" fmla="*/ 116 h 1115"/>
                <a:gd name="T4" fmla="*/ 521 w 534"/>
                <a:gd name="T5" fmla="*/ 68 h 1115"/>
                <a:gd name="T6" fmla="*/ 518 w 534"/>
                <a:gd name="T7" fmla="*/ 62 h 1115"/>
                <a:gd name="T8" fmla="*/ 517 w 534"/>
                <a:gd name="T9" fmla="*/ 61 h 1115"/>
                <a:gd name="T10" fmla="*/ 411 w 534"/>
                <a:gd name="T11" fmla="*/ 0 h 1115"/>
                <a:gd name="T12" fmla="*/ 290 w 534"/>
                <a:gd name="T13" fmla="*/ 106 h 1115"/>
                <a:gd name="T14" fmla="*/ 273 w 534"/>
                <a:gd name="T15" fmla="*/ 105 h 1115"/>
                <a:gd name="T16" fmla="*/ 99 w 534"/>
                <a:gd name="T17" fmla="*/ 280 h 1115"/>
                <a:gd name="T18" fmla="*/ 104 w 534"/>
                <a:gd name="T19" fmla="*/ 323 h 1115"/>
                <a:gd name="T20" fmla="*/ 0 w 534"/>
                <a:gd name="T21" fmla="*/ 591 h 1115"/>
                <a:gd name="T22" fmla="*/ 259 w 534"/>
                <a:gd name="T23" fmla="*/ 964 h 1115"/>
                <a:gd name="T24" fmla="*/ 260 w 534"/>
                <a:gd name="T25" fmla="*/ 970 h 1115"/>
                <a:gd name="T26" fmla="*/ 397 w 534"/>
                <a:gd name="T27" fmla="*/ 1108 h 1115"/>
                <a:gd name="T28" fmla="*/ 503 w 534"/>
                <a:gd name="T29" fmla="*/ 1096 h 1115"/>
                <a:gd name="T30" fmla="*/ 534 w 534"/>
                <a:gd name="T31" fmla="*/ 1049 h 1115"/>
                <a:gd name="T32" fmla="*/ 534 w 534"/>
                <a:gd name="T33" fmla="*/ 832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4" h="1115">
                  <a:moveTo>
                    <a:pt x="534" y="832"/>
                  </a:moveTo>
                  <a:cubicBezTo>
                    <a:pt x="534" y="116"/>
                    <a:pt x="534" y="116"/>
                    <a:pt x="534" y="116"/>
                  </a:cubicBezTo>
                  <a:cubicBezTo>
                    <a:pt x="534" y="98"/>
                    <a:pt x="529" y="82"/>
                    <a:pt x="521" y="68"/>
                  </a:cubicBezTo>
                  <a:cubicBezTo>
                    <a:pt x="520" y="66"/>
                    <a:pt x="519" y="64"/>
                    <a:pt x="518" y="62"/>
                  </a:cubicBezTo>
                  <a:cubicBezTo>
                    <a:pt x="518" y="61"/>
                    <a:pt x="518" y="61"/>
                    <a:pt x="517" y="61"/>
                  </a:cubicBezTo>
                  <a:cubicBezTo>
                    <a:pt x="496" y="25"/>
                    <a:pt x="457" y="0"/>
                    <a:pt x="411" y="0"/>
                  </a:cubicBezTo>
                  <a:cubicBezTo>
                    <a:pt x="349" y="0"/>
                    <a:pt x="298" y="46"/>
                    <a:pt x="290" y="106"/>
                  </a:cubicBezTo>
                  <a:cubicBezTo>
                    <a:pt x="284" y="106"/>
                    <a:pt x="279" y="105"/>
                    <a:pt x="273" y="105"/>
                  </a:cubicBezTo>
                  <a:cubicBezTo>
                    <a:pt x="177" y="105"/>
                    <a:pt x="99" y="183"/>
                    <a:pt x="99" y="280"/>
                  </a:cubicBezTo>
                  <a:cubicBezTo>
                    <a:pt x="99" y="295"/>
                    <a:pt x="101" y="309"/>
                    <a:pt x="104" y="323"/>
                  </a:cubicBezTo>
                  <a:cubicBezTo>
                    <a:pt x="40" y="394"/>
                    <a:pt x="0" y="488"/>
                    <a:pt x="0" y="591"/>
                  </a:cubicBezTo>
                  <a:cubicBezTo>
                    <a:pt x="0" y="762"/>
                    <a:pt x="108" y="907"/>
                    <a:pt x="259" y="964"/>
                  </a:cubicBezTo>
                  <a:cubicBezTo>
                    <a:pt x="259" y="966"/>
                    <a:pt x="259" y="968"/>
                    <a:pt x="260" y="970"/>
                  </a:cubicBezTo>
                  <a:cubicBezTo>
                    <a:pt x="273" y="1039"/>
                    <a:pt x="329" y="1094"/>
                    <a:pt x="397" y="1108"/>
                  </a:cubicBezTo>
                  <a:cubicBezTo>
                    <a:pt x="435" y="1115"/>
                    <a:pt x="472" y="1110"/>
                    <a:pt x="503" y="1096"/>
                  </a:cubicBezTo>
                  <a:cubicBezTo>
                    <a:pt x="522" y="1088"/>
                    <a:pt x="534" y="1070"/>
                    <a:pt x="534" y="1049"/>
                  </a:cubicBezTo>
                  <a:lnTo>
                    <a:pt x="534" y="832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80">
              <a:extLst>
                <a:ext uri="{FF2B5EF4-FFF2-40B4-BE49-F238E27FC236}">
                  <a16:creationId xmlns:a16="http://schemas.microsoft.com/office/drawing/2014/main" id="{56F24D84-5495-F340-A118-E8E51B4D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810"/>
              <a:ext cx="122" cy="255"/>
            </a:xfrm>
            <a:custGeom>
              <a:avLst/>
              <a:gdLst>
                <a:gd name="T0" fmla="*/ 0 w 534"/>
                <a:gd name="T1" fmla="*/ 832 h 1115"/>
                <a:gd name="T2" fmla="*/ 0 w 534"/>
                <a:gd name="T3" fmla="*/ 116 h 1115"/>
                <a:gd name="T4" fmla="*/ 14 w 534"/>
                <a:gd name="T5" fmla="*/ 68 h 1115"/>
                <a:gd name="T6" fmla="*/ 17 w 534"/>
                <a:gd name="T7" fmla="*/ 62 h 1115"/>
                <a:gd name="T8" fmla="*/ 17 w 534"/>
                <a:gd name="T9" fmla="*/ 61 h 1115"/>
                <a:gd name="T10" fmla="*/ 123 w 534"/>
                <a:gd name="T11" fmla="*/ 0 h 1115"/>
                <a:gd name="T12" fmla="*/ 245 w 534"/>
                <a:gd name="T13" fmla="*/ 106 h 1115"/>
                <a:gd name="T14" fmla="*/ 262 w 534"/>
                <a:gd name="T15" fmla="*/ 105 h 1115"/>
                <a:gd name="T16" fmla="*/ 436 w 534"/>
                <a:gd name="T17" fmla="*/ 280 h 1115"/>
                <a:gd name="T18" fmla="*/ 431 w 534"/>
                <a:gd name="T19" fmla="*/ 323 h 1115"/>
                <a:gd name="T20" fmla="*/ 534 w 534"/>
                <a:gd name="T21" fmla="*/ 591 h 1115"/>
                <a:gd name="T22" fmla="*/ 276 w 534"/>
                <a:gd name="T23" fmla="*/ 964 h 1115"/>
                <a:gd name="T24" fmla="*/ 275 w 534"/>
                <a:gd name="T25" fmla="*/ 970 h 1115"/>
                <a:gd name="T26" fmla="*/ 138 w 534"/>
                <a:gd name="T27" fmla="*/ 1108 h 1115"/>
                <a:gd name="T28" fmla="*/ 32 w 534"/>
                <a:gd name="T29" fmla="*/ 1096 h 1115"/>
                <a:gd name="T30" fmla="*/ 0 w 534"/>
                <a:gd name="T31" fmla="*/ 1049 h 1115"/>
                <a:gd name="T32" fmla="*/ 0 w 534"/>
                <a:gd name="T33" fmla="*/ 832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4" h="1115">
                  <a:moveTo>
                    <a:pt x="0" y="832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98"/>
                    <a:pt x="5" y="82"/>
                    <a:pt x="14" y="68"/>
                  </a:cubicBezTo>
                  <a:cubicBezTo>
                    <a:pt x="15" y="66"/>
                    <a:pt x="16" y="64"/>
                    <a:pt x="17" y="62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39" y="25"/>
                    <a:pt x="78" y="0"/>
                    <a:pt x="123" y="0"/>
                  </a:cubicBezTo>
                  <a:cubicBezTo>
                    <a:pt x="185" y="0"/>
                    <a:pt x="237" y="46"/>
                    <a:pt x="245" y="106"/>
                  </a:cubicBezTo>
                  <a:cubicBezTo>
                    <a:pt x="250" y="106"/>
                    <a:pt x="256" y="105"/>
                    <a:pt x="262" y="105"/>
                  </a:cubicBezTo>
                  <a:cubicBezTo>
                    <a:pt x="358" y="105"/>
                    <a:pt x="436" y="183"/>
                    <a:pt x="436" y="280"/>
                  </a:cubicBezTo>
                  <a:cubicBezTo>
                    <a:pt x="436" y="295"/>
                    <a:pt x="434" y="309"/>
                    <a:pt x="431" y="323"/>
                  </a:cubicBezTo>
                  <a:cubicBezTo>
                    <a:pt x="495" y="394"/>
                    <a:pt x="534" y="488"/>
                    <a:pt x="534" y="591"/>
                  </a:cubicBezTo>
                  <a:cubicBezTo>
                    <a:pt x="534" y="762"/>
                    <a:pt x="427" y="907"/>
                    <a:pt x="276" y="964"/>
                  </a:cubicBezTo>
                  <a:cubicBezTo>
                    <a:pt x="275" y="966"/>
                    <a:pt x="275" y="968"/>
                    <a:pt x="275" y="970"/>
                  </a:cubicBezTo>
                  <a:cubicBezTo>
                    <a:pt x="262" y="1039"/>
                    <a:pt x="206" y="1094"/>
                    <a:pt x="138" y="1108"/>
                  </a:cubicBezTo>
                  <a:cubicBezTo>
                    <a:pt x="100" y="1115"/>
                    <a:pt x="63" y="1110"/>
                    <a:pt x="32" y="1096"/>
                  </a:cubicBezTo>
                  <a:cubicBezTo>
                    <a:pt x="13" y="1088"/>
                    <a:pt x="0" y="1070"/>
                    <a:pt x="0" y="1049"/>
                  </a:cubicBezTo>
                  <a:lnTo>
                    <a:pt x="0" y="832"/>
                  </a:lnTo>
                  <a:close/>
                </a:path>
              </a:pathLst>
            </a:cu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162">
            <a:extLst>
              <a:ext uri="{FF2B5EF4-FFF2-40B4-BE49-F238E27FC236}">
                <a16:creationId xmlns:a16="http://schemas.microsoft.com/office/drawing/2014/main" id="{F3F57E3F-4582-9C4D-B6C1-8DCDC470A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40263" y="2498920"/>
            <a:ext cx="730413" cy="547810"/>
            <a:chOff x="1614" y="2822"/>
            <a:chExt cx="312" cy="234"/>
          </a:xfrm>
        </p:grpSpPr>
        <p:sp>
          <p:nvSpPr>
            <p:cNvPr id="38" name="Freeform 163">
              <a:extLst>
                <a:ext uri="{FF2B5EF4-FFF2-40B4-BE49-F238E27FC236}">
                  <a16:creationId xmlns:a16="http://schemas.microsoft.com/office/drawing/2014/main" id="{1529AD35-1632-AB46-9BF0-1BB86376B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" y="2822"/>
              <a:ext cx="312" cy="234"/>
            </a:xfrm>
            <a:custGeom>
              <a:avLst/>
              <a:gdLst>
                <a:gd name="T0" fmla="*/ 1280 w 1365"/>
                <a:gd name="T1" fmla="*/ 1024 h 1024"/>
                <a:gd name="T2" fmla="*/ 85 w 1365"/>
                <a:gd name="T3" fmla="*/ 1024 h 1024"/>
                <a:gd name="T4" fmla="*/ 0 w 1365"/>
                <a:gd name="T5" fmla="*/ 939 h 1024"/>
                <a:gd name="T6" fmla="*/ 0 w 1365"/>
                <a:gd name="T7" fmla="*/ 86 h 1024"/>
                <a:gd name="T8" fmla="*/ 85 w 1365"/>
                <a:gd name="T9" fmla="*/ 0 h 1024"/>
                <a:gd name="T10" fmla="*/ 1280 w 1365"/>
                <a:gd name="T11" fmla="*/ 0 h 1024"/>
                <a:gd name="T12" fmla="*/ 1365 w 1365"/>
                <a:gd name="T13" fmla="*/ 86 h 1024"/>
                <a:gd name="T14" fmla="*/ 1365 w 1365"/>
                <a:gd name="T15" fmla="*/ 939 h 1024"/>
                <a:gd name="T16" fmla="*/ 1280 w 1365"/>
                <a:gd name="T17" fmla="*/ 1024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5" h="1024">
                  <a:moveTo>
                    <a:pt x="1280" y="1024"/>
                  </a:moveTo>
                  <a:cubicBezTo>
                    <a:pt x="85" y="1024"/>
                    <a:pt x="85" y="1024"/>
                    <a:pt x="85" y="1024"/>
                  </a:cubicBezTo>
                  <a:cubicBezTo>
                    <a:pt x="38" y="1024"/>
                    <a:pt x="0" y="986"/>
                    <a:pt x="0" y="9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327" y="0"/>
                    <a:pt x="1365" y="39"/>
                    <a:pt x="1365" y="86"/>
                  </a:cubicBezTo>
                  <a:cubicBezTo>
                    <a:pt x="1365" y="939"/>
                    <a:pt x="1365" y="939"/>
                    <a:pt x="1365" y="939"/>
                  </a:cubicBezTo>
                  <a:cubicBezTo>
                    <a:pt x="1365" y="986"/>
                    <a:pt x="1327" y="1024"/>
                    <a:pt x="1280" y="1024"/>
                  </a:cubicBezTo>
                  <a:close/>
                </a:path>
              </a:pathLst>
            </a:cu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64">
              <a:extLst>
                <a:ext uri="{FF2B5EF4-FFF2-40B4-BE49-F238E27FC236}">
                  <a16:creationId xmlns:a16="http://schemas.microsoft.com/office/drawing/2014/main" id="{B2244ADB-08C2-F140-B91B-075E5C862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3" y="2842"/>
              <a:ext cx="274" cy="195"/>
            </a:xfrm>
            <a:prstGeom prst="rect">
              <a:avLst/>
            </a:prstGeom>
            <a:solidFill>
              <a:srgbClr val="0078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5">
              <a:extLst>
                <a:ext uri="{FF2B5EF4-FFF2-40B4-BE49-F238E27FC236}">
                  <a16:creationId xmlns:a16="http://schemas.microsoft.com/office/drawing/2014/main" id="{4455EAFA-090F-D14D-9A33-5EBD2567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8" y="2904"/>
              <a:ext cx="185" cy="78"/>
            </a:xfrm>
            <a:custGeom>
              <a:avLst/>
              <a:gdLst>
                <a:gd name="T0" fmla="*/ 0 w 185"/>
                <a:gd name="T1" fmla="*/ 78 h 78"/>
                <a:gd name="T2" fmla="*/ 65 w 185"/>
                <a:gd name="T3" fmla="*/ 0 h 78"/>
                <a:gd name="T4" fmla="*/ 126 w 185"/>
                <a:gd name="T5" fmla="*/ 59 h 78"/>
                <a:gd name="T6" fmla="*/ 185 w 185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78">
                  <a:moveTo>
                    <a:pt x="0" y="78"/>
                  </a:moveTo>
                  <a:lnTo>
                    <a:pt x="65" y="0"/>
                  </a:lnTo>
                  <a:lnTo>
                    <a:pt x="126" y="59"/>
                  </a:lnTo>
                  <a:lnTo>
                    <a:pt x="185" y="0"/>
                  </a:lnTo>
                </a:path>
              </a:pathLst>
            </a:custGeom>
            <a:noFill/>
            <a:ln w="6350" cap="flat">
              <a:solidFill>
                <a:srgbClr val="50E6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166">
              <a:extLst>
                <a:ext uri="{FF2B5EF4-FFF2-40B4-BE49-F238E27FC236}">
                  <a16:creationId xmlns:a16="http://schemas.microsoft.com/office/drawing/2014/main" id="{A536D558-EA6B-694E-91D6-D14443AA3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" y="2968"/>
              <a:ext cx="29" cy="30"/>
            </a:xfrm>
            <a:prstGeom prst="ellipse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167">
              <a:extLst>
                <a:ext uri="{FF2B5EF4-FFF2-40B4-BE49-F238E27FC236}">
                  <a16:creationId xmlns:a16="http://schemas.microsoft.com/office/drawing/2014/main" id="{E50F26B1-8900-0B49-8586-36C9F3303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1" y="2890"/>
              <a:ext cx="29" cy="30"/>
            </a:xfrm>
            <a:prstGeom prst="ellipse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168">
              <a:extLst>
                <a:ext uri="{FF2B5EF4-FFF2-40B4-BE49-F238E27FC236}">
                  <a16:creationId xmlns:a16="http://schemas.microsoft.com/office/drawing/2014/main" id="{DC4A32EC-755C-5A4A-A7A6-9DFF12EEE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" y="2949"/>
              <a:ext cx="29" cy="29"/>
            </a:xfrm>
            <a:prstGeom prst="ellipse">
              <a:avLst/>
            </a:prstGeom>
            <a:solidFill>
              <a:srgbClr val="50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169">
              <a:extLst>
                <a:ext uri="{FF2B5EF4-FFF2-40B4-BE49-F238E27FC236}">
                  <a16:creationId xmlns:a16="http://schemas.microsoft.com/office/drawing/2014/main" id="{6EE07D87-5B3F-EC4C-B071-ABBAB01CE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" y="2890"/>
              <a:ext cx="29" cy="3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0">
              <a:extLst>
                <a:ext uri="{FF2B5EF4-FFF2-40B4-BE49-F238E27FC236}">
                  <a16:creationId xmlns:a16="http://schemas.microsoft.com/office/drawing/2014/main" id="{2F5EF22A-2FBF-2549-AAD9-F67E39930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3032"/>
              <a:ext cx="40" cy="5"/>
            </a:xfrm>
            <a:custGeom>
              <a:avLst/>
              <a:gdLst>
                <a:gd name="T0" fmla="*/ 160 w 171"/>
                <a:gd name="T1" fmla="*/ 21 h 21"/>
                <a:gd name="T2" fmla="*/ 11 w 171"/>
                <a:gd name="T3" fmla="*/ 21 h 21"/>
                <a:gd name="T4" fmla="*/ 0 w 171"/>
                <a:gd name="T5" fmla="*/ 10 h 21"/>
                <a:gd name="T6" fmla="*/ 0 w 171"/>
                <a:gd name="T7" fmla="*/ 10 h 21"/>
                <a:gd name="T8" fmla="*/ 11 w 171"/>
                <a:gd name="T9" fmla="*/ 0 h 21"/>
                <a:gd name="T10" fmla="*/ 160 w 171"/>
                <a:gd name="T11" fmla="*/ 0 h 21"/>
                <a:gd name="T12" fmla="*/ 171 w 171"/>
                <a:gd name="T13" fmla="*/ 10 h 21"/>
                <a:gd name="T14" fmla="*/ 171 w 171"/>
                <a:gd name="T15" fmla="*/ 10 h 21"/>
                <a:gd name="T16" fmla="*/ 160 w 171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21">
                  <a:moveTo>
                    <a:pt x="160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6" y="0"/>
                    <a:pt x="171" y="4"/>
                    <a:pt x="171" y="10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16"/>
                    <a:pt x="166" y="21"/>
                    <a:pt x="160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42340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B638-F2C4-4FCB-918B-19FF2998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424" y="435824"/>
            <a:ext cx="11336039" cy="443198"/>
          </a:xfrm>
        </p:spPr>
        <p:txBody>
          <a:bodyPr/>
          <a:lstStyle/>
          <a:p>
            <a:r>
              <a:rPr lang="ko-kr" b="1" dirty="0"/>
              <a:t>이미 사용 중인 고객들은 인사이트 획득 시간을 단축하고 비즈니스 성과를 개선했습니다</a:t>
            </a:r>
          </a:p>
        </p:txBody>
      </p:sp>
      <p:pic>
        <p:nvPicPr>
          <p:cNvPr id="43" name="Picture 42" descr="Coloplast 로고">
            <a:extLst>
              <a:ext uri="{FF2B5EF4-FFF2-40B4-BE49-F238E27FC236}">
                <a16:creationId xmlns:a16="http://schemas.microsoft.com/office/drawing/2014/main" id="{43816EA5-268F-47F4-A917-396A080F5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24" y="2677584"/>
            <a:ext cx="1709372" cy="366294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015F5190-258D-4966-873D-152035C14977}"/>
              </a:ext>
            </a:extLst>
          </p:cNvPr>
          <p:cNvSpPr txBox="1">
            <a:spLocks/>
          </p:cNvSpPr>
          <p:nvPr/>
        </p:nvSpPr>
        <p:spPr>
          <a:xfrm>
            <a:off x="426424" y="3216275"/>
            <a:ext cx="2894291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spcBef>
                <a:spcPct val="20000"/>
              </a:spcBef>
              <a:spcAft>
                <a:spcPts val="10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"Synapse Analytics와 Power BI 덕분에 강력하면서도 사용자 정의 가능한 셀프 서비스 데이터 분석을 제공할 수 있게 되었습니다. 이제 우리는 고정된 PDF를 벗어나 대화형 데이터 시각화를 이용해서 </a:t>
            </a:r>
            <a:r>
              <a:rPr kumimoji="0" 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더 풍부한 분석과 더 현명한 해답을 제시할 수 있고, 이것은 다시 향상된 사업 실적으로 이어집니다."</a:t>
            </a:r>
          </a:p>
        </p:txBody>
      </p:sp>
      <p:pic>
        <p:nvPicPr>
          <p:cNvPr id="42" name="Picture 41" descr="Fast Shop 로고">
            <a:extLst>
              <a:ext uri="{FF2B5EF4-FFF2-40B4-BE49-F238E27FC236}">
                <a16:creationId xmlns:a16="http://schemas.microsoft.com/office/drawing/2014/main" id="{35926786-44EC-47EC-BBA8-C1D92A7F52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49" y="2165350"/>
            <a:ext cx="1415919" cy="1415919"/>
          </a:xfrm>
          <a:prstGeom prst="rect">
            <a:avLst/>
          </a:prstGeom>
        </p:spPr>
      </p:pic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50A90F3B-FD69-4CB4-9B63-F0365A7F9BD4}"/>
              </a:ext>
            </a:extLst>
          </p:cNvPr>
          <p:cNvSpPr txBox="1">
            <a:spLocks/>
          </p:cNvSpPr>
          <p:nvPr/>
        </p:nvSpPr>
        <p:spPr>
          <a:xfrm>
            <a:off x="4587149" y="3216275"/>
            <a:ext cx="3021748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None/>
              <a:defRPr/>
            </a:pPr>
            <a:r>
              <a:rPr lang="ko-kr" sz="1600" dirty="0">
                <a:solidFill>
                  <a:srgbClr val="FFFFFF"/>
                </a:solidFill>
                <a:latin typeface="Segoe UI"/>
              </a:rPr>
              <a:t>"공식 프로세스를 거치지 않고도 혼자서 Azure에 데이터를 입력하고 보고서를 작성할 수 있습니다. </a:t>
            </a:r>
            <a:r>
              <a:rPr lang="ko-kr" sz="1600" dirty="0">
                <a:solidFill>
                  <a:srgbClr val="50E6FF"/>
                </a:solidFill>
                <a:latin typeface="Segoe UI"/>
              </a:rPr>
              <a:t>솔루션의 90% 가량을 IT 팀의 도움을 받지 않고 구축했으며, </a:t>
            </a:r>
            <a:r>
              <a:rPr lang="ko-kr" sz="1600" dirty="0">
                <a:solidFill>
                  <a:srgbClr val="FFFFFF"/>
                </a:solidFill>
                <a:latin typeface="Segoe UI"/>
              </a:rPr>
              <a:t>학습 곡선은 거의 존재하지도 않습니다."</a:t>
            </a:r>
          </a:p>
        </p:txBody>
      </p:sp>
      <p:grpSp>
        <p:nvGrpSpPr>
          <p:cNvPr id="44" name="Group 43" descr="AB InBev 로고">
            <a:extLst>
              <a:ext uri="{FF2B5EF4-FFF2-40B4-BE49-F238E27FC236}">
                <a16:creationId xmlns:a16="http://schemas.microsoft.com/office/drawing/2014/main" id="{F41B38BF-B7FB-4275-90C5-2A8BD1A8CC46}"/>
              </a:ext>
            </a:extLst>
          </p:cNvPr>
          <p:cNvGrpSpPr/>
          <p:nvPr/>
        </p:nvGrpSpPr>
        <p:grpSpPr>
          <a:xfrm>
            <a:off x="8308453" y="2385229"/>
            <a:ext cx="1652665" cy="1027205"/>
            <a:chOff x="8556564" y="2374185"/>
            <a:chExt cx="1652665" cy="1027205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72918DF-2F10-49F5-AF83-78A7950A1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lum bright="100000"/>
            </a:blip>
            <a:srcRect l="24865" t="66068" r="21818"/>
            <a:stretch/>
          </p:blipFill>
          <p:spPr>
            <a:xfrm>
              <a:off x="9141599" y="2680673"/>
              <a:ext cx="1067630" cy="363186"/>
            </a:xfrm>
            <a:custGeom>
              <a:avLst/>
              <a:gdLst>
                <a:gd name="connsiteX0" fmla="*/ 288995 w 812800"/>
                <a:gd name="connsiteY0" fmla="*/ 0 h 276497"/>
                <a:gd name="connsiteX1" fmla="*/ 458328 w 812800"/>
                <a:gd name="connsiteY1" fmla="*/ 103858 h 276497"/>
                <a:gd name="connsiteX2" fmla="*/ 568960 w 812800"/>
                <a:gd name="connsiteY2" fmla="*/ 90311 h 276497"/>
                <a:gd name="connsiteX3" fmla="*/ 812800 w 812800"/>
                <a:gd name="connsiteY3" fmla="*/ 72249 h 276497"/>
                <a:gd name="connsiteX4" fmla="*/ 729244 w 812800"/>
                <a:gd name="connsiteY4" fmla="*/ 276497 h 276497"/>
                <a:gd name="connsiteX5" fmla="*/ 14520 w 812800"/>
                <a:gd name="connsiteY5" fmla="*/ 276497 h 276497"/>
                <a:gd name="connsiteX6" fmla="*/ 24835 w 812800"/>
                <a:gd name="connsiteY6" fmla="*/ 191911 h 276497"/>
                <a:gd name="connsiteX7" fmla="*/ 13546 w 812800"/>
                <a:gd name="connsiteY7" fmla="*/ 149013 h 276497"/>
                <a:gd name="connsiteX8" fmla="*/ 0 w 812800"/>
                <a:gd name="connsiteY8" fmla="*/ 15804 h 276497"/>
                <a:gd name="connsiteX9" fmla="*/ 288995 w 812800"/>
                <a:gd name="connsiteY9" fmla="*/ 0 h 27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800" h="276497">
                  <a:moveTo>
                    <a:pt x="288995" y="0"/>
                  </a:moveTo>
                  <a:lnTo>
                    <a:pt x="458328" y="103858"/>
                  </a:lnTo>
                  <a:lnTo>
                    <a:pt x="568960" y="90311"/>
                  </a:lnTo>
                  <a:lnTo>
                    <a:pt x="812800" y="72249"/>
                  </a:lnTo>
                  <a:lnTo>
                    <a:pt x="729244" y="276497"/>
                  </a:lnTo>
                  <a:lnTo>
                    <a:pt x="14520" y="276497"/>
                  </a:lnTo>
                  <a:lnTo>
                    <a:pt x="24835" y="191911"/>
                  </a:lnTo>
                  <a:lnTo>
                    <a:pt x="13546" y="149013"/>
                  </a:lnTo>
                  <a:lnTo>
                    <a:pt x="0" y="15804"/>
                  </a:lnTo>
                  <a:lnTo>
                    <a:pt x="288995" y="0"/>
                  </a:lnTo>
                  <a:close/>
                </a:path>
              </a:pathLst>
            </a:custGeom>
          </p:spPr>
        </p:pic>
        <p:pic>
          <p:nvPicPr>
            <p:cNvPr id="46" name="Picture 45" descr="표시의 클로즈업&#10;&#10;설명이 자동 생성됨">
              <a:extLst>
                <a:ext uri="{FF2B5EF4-FFF2-40B4-BE49-F238E27FC236}">
                  <a16:creationId xmlns:a16="http://schemas.microsoft.com/office/drawing/2014/main" id="{A91CAB91-A1FA-4651-AF8C-E7891D5A0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56564" y="2374185"/>
              <a:ext cx="585035" cy="1027205"/>
            </a:xfrm>
            <a:prstGeom prst="rect">
              <a:avLst/>
            </a:prstGeom>
          </p:spPr>
        </p:pic>
      </p:grp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30E957C-5ED3-488E-8F8B-DC9A7B264866}"/>
              </a:ext>
            </a:extLst>
          </p:cNvPr>
          <p:cNvSpPr txBox="1">
            <a:spLocks/>
          </p:cNvSpPr>
          <p:nvPr/>
        </p:nvSpPr>
        <p:spPr>
          <a:xfrm>
            <a:off x="8308453" y="3216275"/>
            <a:ext cx="2833034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36145" marR="0" indent="-336145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72691" marR="0" indent="-236546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2353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84338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08435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32531" marR="0" indent="-224097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marR="0" lvl="1" indent="0" algn="l" defTabSz="91436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"Azure로 이동하고 Azure Synapse Analytics를 사용하여 데이터를 </a:t>
            </a:r>
            <a:r>
              <a:rPr kumimoji="0" 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단일 소스</a:t>
            </a:r>
            <a:r>
              <a:rPr kumimoji="0" 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로 통합함으로써 </a:t>
            </a:r>
            <a:r>
              <a:rPr kumimoji="0" 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50E6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글로벌 비즈니스 전반에 걸쳐 가시성을 확보</a:t>
            </a:r>
            <a:r>
              <a:rPr kumimoji="0" 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할 수 있었습니다."</a:t>
            </a:r>
          </a:p>
        </p:txBody>
      </p:sp>
    </p:spTree>
    <p:extLst>
      <p:ext uri="{BB962C8B-B14F-4D97-AF65-F5344CB8AC3E}">
        <p14:creationId xmlns:p14="http://schemas.microsoft.com/office/powerpoint/2010/main" val="3363796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PPT Template - 2018">
  <a:themeElements>
    <a:clrScheme name="Azure">
      <a:dk1>
        <a:sysClr val="windowText" lastClr="000000"/>
      </a:dk1>
      <a:lt1>
        <a:sysClr val="window" lastClr="FFFFFF"/>
      </a:lt1>
      <a:dk2>
        <a:srgbClr val="0078D4"/>
      </a:dk2>
      <a:lt2>
        <a:srgbClr val="EBEBEB"/>
      </a:lt2>
      <a:accent1>
        <a:srgbClr val="50E6FF"/>
      </a:accent1>
      <a:accent2>
        <a:srgbClr val="3C3C41"/>
      </a:accent2>
      <a:accent3>
        <a:srgbClr val="75757A"/>
      </a:accent3>
      <a:accent4>
        <a:srgbClr val="EBEBE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Custom 2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9" id="{DC3FC6DF-F8E1-F941-9B45-8E046F2AA4F8}" vid="{D872CB19-874A-ED4B-86B8-6475BC606933}"/>
    </a:ext>
  </a:extLst>
</a:theme>
</file>

<file path=ppt/theme/theme2.xml><?xml version="1.0" encoding="utf-8"?>
<a:theme xmlns:a="http://schemas.openxmlformats.org/drawingml/2006/main" name="3_Azure PPT Template - 2018">
  <a:themeElements>
    <a:clrScheme name="Azure">
      <a:dk1>
        <a:srgbClr val="000000"/>
      </a:dk1>
      <a:lt1>
        <a:srgbClr val="FFFFFF"/>
      </a:lt1>
      <a:dk2>
        <a:srgbClr val="0078D7"/>
      </a:dk2>
      <a:lt2>
        <a:srgbClr val="FFFFFF"/>
      </a:lt2>
      <a:accent1>
        <a:srgbClr val="E6E6E6"/>
      </a:accent1>
      <a:accent2>
        <a:srgbClr val="D2D2D2"/>
      </a:accent2>
      <a:accent3>
        <a:srgbClr val="737373"/>
      </a:accent3>
      <a:accent4>
        <a:srgbClr val="505050"/>
      </a:accent4>
      <a:accent5>
        <a:srgbClr val="BAD80A"/>
      </a:accent5>
      <a:accent6>
        <a:srgbClr val="00BCF2"/>
      </a:accent6>
      <a:hlink>
        <a:srgbClr val="0078D7"/>
      </a:hlink>
      <a:folHlink>
        <a:srgbClr val="0078D7"/>
      </a:folHlink>
    </a:clrScheme>
    <a:fontScheme name="Custom 25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zure PPT Template 2018 presentation_v3" id="{1968021E-D85B-4A85-BB07-6BF24CCBC27F}" vid="{6E53F19A-D2E9-48F2-9B61-183D930FD7CB}"/>
    </a:ext>
  </a:extLst>
</a:theme>
</file>

<file path=ppt/theme/theme3.xml><?xml version="1.0" encoding="utf-8"?>
<a:theme xmlns:a="http://schemas.openxmlformats.org/drawingml/2006/main" name="Black Template">
  <a:themeElements>
    <a:clrScheme name="2019 Brand BLUE Dark Bak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0078D4"/>
      </a:accent1>
      <a:accent2>
        <a:srgbClr val="50E6FF"/>
      </a:accent2>
      <a:accent3>
        <a:srgbClr val="D83B01"/>
      </a:accent3>
      <a:accent4>
        <a:srgbClr val="9BF00B"/>
      </a:accent4>
      <a:accent5>
        <a:srgbClr val="FFB900"/>
      </a:accent5>
      <a:accent6>
        <a:srgbClr val="E6E6E6"/>
      </a:accent6>
      <a:hlink>
        <a:srgbClr val="50E6FF"/>
      </a:hlink>
      <a:folHlink>
        <a:srgbClr val="50E6FF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lue_February_2019" id="{0D93EA38-B0C4-4B20-BF67-413A307B6C0B}" vid="{C7413A89-757E-4CA6-A51B-57D9E2B4132F}"/>
    </a:ext>
  </a:extLst>
</a:theme>
</file>

<file path=ppt/theme/theme4.xml><?xml version="1.0" encoding="utf-8"?>
<a:theme xmlns:a="http://schemas.openxmlformats.org/drawingml/2006/main" name="KEEP">
  <a:themeElements>
    <a:clrScheme name="2019 Brand BLUE Dark Bak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0078D4"/>
      </a:accent1>
      <a:accent2>
        <a:srgbClr val="50E6FF"/>
      </a:accent2>
      <a:accent3>
        <a:srgbClr val="D83B01"/>
      </a:accent3>
      <a:accent4>
        <a:srgbClr val="9BF00B"/>
      </a:accent4>
      <a:accent5>
        <a:srgbClr val="FFB900"/>
      </a:accent5>
      <a:accent6>
        <a:srgbClr val="E6E6E6"/>
      </a:accent6>
      <a:hlink>
        <a:srgbClr val="50E6FF"/>
      </a:hlink>
      <a:folHlink>
        <a:srgbClr val="50E6FF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lue_February_2019" id="{0D93EA38-B0C4-4B20-BF67-413A307B6C0B}" vid="{C7413A89-757E-4CA6-A51B-57D9E2B4132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E7022633EAB04AB0D1B1C44D87C1CB" ma:contentTypeVersion="13" ma:contentTypeDescription="Create a new document." ma:contentTypeScope="" ma:versionID="195a5a5b26be57d44a1721f1b38e15a8">
  <xsd:schema xmlns:xsd="http://www.w3.org/2001/XMLSchema" xmlns:xs="http://www.w3.org/2001/XMLSchema" xmlns:p="http://schemas.microsoft.com/office/2006/metadata/properties" xmlns:ns3="60ec04ca-acc1-4db1-9f82-d09090bbd66e" xmlns:ns4="c138aa75-a3de-428d-a64a-42d49720f04d" targetNamespace="http://schemas.microsoft.com/office/2006/metadata/properties" ma:root="true" ma:fieldsID="9b4c4617cc5ae3fb9160ec492b2cb688" ns3:_="" ns4:_="">
    <xsd:import namespace="60ec04ca-acc1-4db1-9f82-d09090bbd66e"/>
    <xsd:import namespace="c138aa75-a3de-428d-a64a-42d49720f0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c04ca-acc1-4db1-9f82-d09090bbd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aa75-a3de-428d-a64a-42d49720f0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0ec04ca-acc1-4db1-9f82-d09090bbd66e" xsi:nil="true"/>
    <SharedWithUsers xmlns="c138aa75-a3de-428d-a64a-42d49720f04d">
      <UserInfo>
        <DisplayName>Pierre Gagnon</DisplayName>
        <AccountId>3754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C0E8B5-87EF-4415-B9BA-D371C7EB1F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ec04ca-acc1-4db1-9f82-d09090bbd66e"/>
    <ds:schemaRef ds:uri="c138aa75-a3de-428d-a64a-42d49720f0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B82106-1D89-4654-92BA-53FC1E87E43F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138aa75-a3de-428d-a64a-42d49720f04d"/>
    <ds:schemaRef ds:uri="60ec04ca-acc1-4db1-9f82-d09090bbd66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1DBACCD-A1D9-4902-9FA6-06B002E4A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927</Words>
  <Application>Microsoft Office PowerPoint</Application>
  <PresentationFormat>Widescreen</PresentationFormat>
  <Paragraphs>185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(Body)</vt:lpstr>
      <vt:lpstr>Consolas</vt:lpstr>
      <vt:lpstr>Segoe UI</vt:lpstr>
      <vt:lpstr>Segoe UI Semibold</vt:lpstr>
      <vt:lpstr>Segoe UI Semilight</vt:lpstr>
      <vt:lpstr>Wingdings</vt:lpstr>
      <vt:lpstr>Microsoft 365 PPT Template - 2018</vt:lpstr>
      <vt:lpstr>3_Azure PPT Template - 2018</vt:lpstr>
      <vt:lpstr>Black Template</vt:lpstr>
      <vt:lpstr>KEEP</vt:lpstr>
      <vt:lpstr>Azure Analytics 및 Power BI로 비즈니스를 변화시키는 인사이트를 얻기 위한 엔진 만들기</vt:lpstr>
      <vt:lpstr>조직이 어려운 시기를 헤쳐나가는 데 중요한 역할을 하는 분석 기능과 AI</vt:lpstr>
      <vt:lpstr>귀사는 이 그래프의 어느 곳에 위치하고 계신가요?</vt:lpstr>
      <vt:lpstr>귀사는 이 그래프의 어느 곳에 위치하고 계신가요? </vt:lpstr>
      <vt:lpstr>BI와 분석을 통한 AI, 머신 러닝 및 실시간 인사이트 활용 </vt:lpstr>
      <vt:lpstr>업계 최고의 BI 서비스와 업계 최고의 분석 기능 플랫폼을 결합</vt:lpstr>
      <vt:lpstr>업계 최고의 BI 서비스와 업계 최고의 분석 기능 플랫폼을 결합 </vt:lpstr>
      <vt:lpstr>BI 도구는 데이터를 시각화에도 매우 중요하지만 모든 데이터를 활용하게 되면 비즈니스를 변화시키는 인사이트를 얻을 수 있는 엔진이 됩니다.</vt:lpstr>
      <vt:lpstr>이미 사용 중인 고객들은 인사이트 획득 시간을 단축하고 비즈니스 성과를 개선했습니다</vt:lpstr>
      <vt:lpstr>비즈니스 민첩성에는 조직 전체에 걸친 원활한 데이터 협업 필요</vt:lpstr>
      <vt:lpstr>비즈니스에 획기적인 가치를 제공하는 최신 분석 기능 플랫폼</vt:lpstr>
      <vt:lpstr>Microsoft Azure는 AI, BI 및 분석 기능을 통합하여 인사이트 획득 시간을 단축하는 유일한 클라우드 공급자입니다. </vt:lpstr>
      <vt:lpstr>강력한 분석 기능 플랫폼으로 비즈니스 가치 실현 시간 단축</vt:lpstr>
      <vt:lpstr>강력한 분석 기능 플랫폼으로 비즈니스 가치 실현 시간 단축 </vt:lpstr>
      <vt:lpstr>기본 제공 Power BI 작성 기능</vt:lpstr>
      <vt:lpstr>BI와 분석을 통해 최신 혁신을 통합하여 새로운 기술을 사용할 수 있는 길 확보 </vt:lpstr>
      <vt:lpstr>오늘날 Azure Synapse 및 Power BI를 사용하는 고객이 비즈니스를 혁신하는 데에는 이유가 있습니다</vt:lpstr>
      <vt:lpstr>마지막 슬라이드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BI Azure Data Services 병행을 통한 효과적 사용 데크 L100</dc:title>
  <dc:creator>Shao-Lin Rios</dc:creator>
  <cp:keywords>해결책;  타의 추종을 불허; 클라우드 스케일 분석;  Azure 체크리스트</cp:keywords>
  <cp:lastModifiedBy>Mayekar, Abhishek</cp:lastModifiedBy>
  <cp:revision>69</cp:revision>
  <cp:lastPrinted>2019-01-28T15:50:19Z</cp:lastPrinted>
  <dcterms:modified xsi:type="dcterms:W3CDTF">2020-08-07T10:06:12Z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SetDate">
    <vt:lpwstr>2017-07-06T11:13:10.4024256-07:00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Extended_MSFT_Method">
    <vt:lpwstr>Automatic</vt:lpwstr>
  </property>
  <property fmtid="{D5CDD505-2E9C-101B-9397-08002B2CF9AE}" pid="8" name="Sensitivity">
    <vt:lpwstr>General</vt:lpwstr>
  </property>
  <property fmtid="{D5CDD505-2E9C-101B-9397-08002B2CF9AE}" pid="9" name="of67e5d4b76f4a9db8769983fda9cec0">
    <vt:lpwstr/>
  </property>
  <property fmtid="{D5CDD505-2E9C-101B-9397-08002B2CF9AE}" pid="10" name="TaxKeyword">
    <vt:lpwstr>2785;#cloud scale analytics|b268440b-347b-4a53-85b3-20d7caace2db;#3101;#azure checklist|3f226153-bddc-41cb-bea1-57ba8a281024;#2736;#Solution|11111111-1111-1111-1111-111111111111;#3325;#Simply Unmatched|3de8d9c6-9ecb-417e-94b4-1520690fdb3e</vt:lpwstr>
  </property>
  <property fmtid="{D5CDD505-2E9C-101B-9397-08002B2CF9AE}" pid="11" name="NewsType">
    <vt:lpwstr/>
  </property>
  <property fmtid="{D5CDD505-2E9C-101B-9397-08002B2CF9AE}" pid="12" name="Update Parent Child Relation(1)0">
    <vt:lpwstr>, </vt:lpwstr>
  </property>
  <property fmtid="{D5CDD505-2E9C-101B-9397-08002B2CF9AE}" pid="13" name="_dlc_policyId">
    <vt:lpwstr>0x0101000E4CB7077FEE4FF7AE86D4A500EEC780030016C849C62B10EB41ACA8C7EEDEF40BB2006A83F15B98C1FD4E8D76F6993277120D|-2104630519</vt:lpwstr>
  </property>
  <property fmtid="{D5CDD505-2E9C-101B-9397-08002B2CF9AE}" pid="14" name="Region">
    <vt:lpwstr/>
  </property>
  <property fmtid="{D5CDD505-2E9C-101B-9397-08002B2CF9AE}" pid="15" name="Confidentiality">
    <vt:lpwstr>14;#customer ready|8986c41d-21c5-4f8f-8a12-ea4625b46858</vt:lpwstr>
  </property>
  <property fmtid="{D5CDD505-2E9C-101B-9397-08002B2CF9AE}" pid="16" name="ItemType">
    <vt:lpwstr>1975;#checklists|cdc11282-7b54-4f27-8efc-d0abec78257b;#16;#customer presentations|18e9ae94-e321-4eea-82d2-ad5b2f470f3c</vt:lpwstr>
  </property>
  <property fmtid="{D5CDD505-2E9C-101B-9397-08002B2CF9AE}" pid="17" name="ODSWF1">
    <vt:lpwstr>, </vt:lpwstr>
  </property>
  <property fmtid="{D5CDD505-2E9C-101B-9397-08002B2CF9AE}" pid="18" name="DocumentSetDescription">
    <vt:lpwstr>Solution overview, including graphical representation of solution architecture and key differentiation messaging, and sales pitch.</vt:lpwstr>
  </property>
  <property fmtid="{D5CDD505-2E9C-101B-9397-08002B2CF9AE}" pid="19" name="ODSWF(1)0">
    <vt:lpwstr>, </vt:lpwstr>
  </property>
  <property fmtid="{D5CDD505-2E9C-101B-9397-08002B2CF9AE}" pid="20" name="Industries">
    <vt:lpwstr/>
  </property>
  <property fmtid="{D5CDD505-2E9C-101B-9397-08002B2CF9AE}" pid="21" name="MSProducts">
    <vt:lpwstr/>
  </property>
  <property fmtid="{D5CDD505-2E9C-101B-9397-08002B2CF9AE}" pid="22" name="Competitors">
    <vt:lpwstr/>
  </property>
  <property fmtid="{D5CDD505-2E9C-101B-9397-08002B2CF9AE}" pid="23" name="SMSGDomain">
    <vt:lpwstr>1628;#Gear Up|5bd03d8b-c198-4367-bd72-be9dad12d703;#21;#Intelligent Cloud|adc2fe87-c79a-4ded-a449-3f86b954069d;#22;#Server and Tools Business|6783548d-8609-4f97-be4a-4ca2616905a6;#82;#SQL Server Domain|0c0f1824-39dc-4b26-8c74-eff4364b812b;#2553;#ICB PST D</vt:lpwstr>
  </property>
  <property fmtid="{D5CDD505-2E9C-101B-9397-08002B2CF9AE}" pid="24" name="ExperienceContentType">
    <vt:lpwstr/>
  </property>
  <property fmtid="{D5CDD505-2E9C-101B-9397-08002B2CF9AE}" pid="25" name="Update Parent Child Relation(1)1">
    <vt:lpwstr>, </vt:lpwstr>
  </property>
  <property fmtid="{D5CDD505-2E9C-101B-9397-08002B2CF9AE}" pid="26" name="BusinessArchitecture">
    <vt:lpwstr>2325;#Data and AI|60d86926-9fc6-4873-ad19-e15bf82160d7;#401;#modern data warehouses|73a3f3c0-b1f4-4059-b3f7-d568167cd895</vt:lpwstr>
  </property>
  <property fmtid="{D5CDD505-2E9C-101B-9397-08002B2CF9AE}" pid="27" name="Products">
    <vt:lpwstr>162;#Power BI for Office 365|f9a65d80-21ac-4b9a-bf55-4f28a6454a78;#2614;#Azure SQL Data Warehouse|39111a04-dfa8-4fc5-8acd-5450cc50af46</vt:lpwstr>
  </property>
  <property fmtid="{D5CDD505-2E9C-101B-9397-08002B2CF9AE}" pid="28" name="ODSWF2">
    <vt:lpwstr>, </vt:lpwstr>
  </property>
  <property fmtid="{D5CDD505-2E9C-101B-9397-08002B2CF9AE}" pid="29" name="ODSWF(1)1">
    <vt:lpwstr>, </vt:lpwstr>
  </property>
  <property fmtid="{D5CDD505-2E9C-101B-9397-08002B2CF9AE}" pid="30" name="l6f004f21209409da86a713c0f24627d">
    <vt:lpwstr/>
  </property>
  <property fmtid="{D5CDD505-2E9C-101B-9397-08002B2CF9AE}" pid="31" name="_ip_UnifiedCompliancePolicyUIAction">
    <vt:lpwstr/>
  </property>
  <property fmtid="{D5CDD505-2E9C-101B-9397-08002B2CF9AE}" pid="32" name="MSProductsTaxHTField0">
    <vt:lpwstr/>
  </property>
  <property fmtid="{D5CDD505-2E9C-101B-9397-08002B2CF9AE}" pid="33" name="_docset_NoMedatataSyncRequired">
    <vt:lpwstr>False</vt:lpwstr>
  </property>
  <property fmtid="{D5CDD505-2E9C-101B-9397-08002B2CF9AE}" pid="34" name="e8080b0481964c759b2c36ae49591b31">
    <vt:lpwstr/>
  </property>
  <property fmtid="{D5CDD505-2E9C-101B-9397-08002B2CF9AE}" pid="35" name="TechnicalLevel">
    <vt:lpwstr>3066;#100 (beginner)|7d022d07-ff67-4af8-910d-8ea6b46b5908</vt:lpwstr>
  </property>
  <property fmtid="{D5CDD505-2E9C-101B-9397-08002B2CF9AE}" pid="36" name="Audiences">
    <vt:lpwstr/>
  </property>
  <property fmtid="{D5CDD505-2E9C-101B-9397-08002B2CF9AE}" pid="37" name="_ip_UnifiedCompliancePolicyProperties">
    <vt:lpwstr/>
  </property>
  <property fmtid="{D5CDD505-2E9C-101B-9397-08002B2CF9AE}" pid="38" name="ldac8aee9d1f469e8cd8c3f8d6a615f2">
    <vt:lpwstr/>
  </property>
  <property fmtid="{D5CDD505-2E9C-101B-9397-08002B2CF9AE}" pid="39" name="EmployeeRole">
    <vt:lpwstr/>
  </property>
  <property fmtid="{D5CDD505-2E9C-101B-9397-08002B2CF9AE}" pid="40" name="NewsTopic">
    <vt:lpwstr/>
  </property>
  <property fmtid="{D5CDD505-2E9C-101B-9397-08002B2CF9AE}" pid="41" name="Roles">
    <vt:lpwstr>656;#Sales|72627068-acd7-4c1a-8b95-a0256be5dc9f;#361;#Technical Sales|831f7989-43a4-4e48-852a-a5355978f47f;#353;#Solution Specialist|625b75b1-6ffd-47fa-8d9c-98a7e571c23e;#957;#Marketing|6bac43fe-835f-4207-8dba-9b6899aa3139;#319;#Technical Account Manager|</vt:lpwstr>
  </property>
  <property fmtid="{D5CDD505-2E9C-101B-9397-08002B2CF9AE}" pid="42" name="ODSWF2(1)">
    <vt:lpwstr>, </vt:lpwstr>
  </property>
  <property fmtid="{D5CDD505-2E9C-101B-9397-08002B2CF9AE}" pid="43" name="ItemRetentionFormula">
    <vt:lpwstr>&lt;formula id="Microsoft.Office.RecordsManagement.PolicyFeatures.Expiration.Formula.BuiltIn"&gt;&lt;number&gt;0&lt;/number&gt;&lt;property&gt;Expire_x005f_x0020_Review&lt;/property&gt;&lt;propertyId&gt;4efb7b69-53dd-4711-a372-96a7c80c7a38&lt;/propertyId&gt;&lt;period&gt;days&lt;/period&gt;&lt;/formula&gt;</vt:lpwstr>
  </property>
  <property fmtid="{D5CDD505-2E9C-101B-9397-08002B2CF9AE}" pid="44" name="NewsSource">
    <vt:lpwstr/>
  </property>
  <property fmtid="{D5CDD505-2E9C-101B-9397-08002B2CF9AE}" pid="45" name="SMSGTags">
    <vt:lpwstr/>
  </property>
  <property fmtid="{D5CDD505-2E9C-101B-9397-08002B2CF9AE}" pid="46" name="ODSWF2(1)0">
    <vt:lpwstr>, </vt:lpwstr>
  </property>
  <property fmtid="{D5CDD505-2E9C-101B-9397-08002B2CF9AE}" pid="47" name="_dlc_DocIdItemGuid">
    <vt:lpwstr>dfab4f9a-c658-4334-9705-aecc2be6f8bf</vt:lpwstr>
  </property>
  <property fmtid="{D5CDD505-2E9C-101B-9397-08002B2CF9AE}" pid="48" name="MSPhysicalGeography">
    <vt:lpwstr/>
  </property>
  <property fmtid="{D5CDD505-2E9C-101B-9397-08002B2CF9AE}" pid="49" name="EnterpriseDomainTags">
    <vt:lpwstr/>
  </property>
  <property fmtid="{D5CDD505-2E9C-101B-9397-08002B2CF9AE}" pid="50" name="j3562c58ee414e028925bc902cfc01a1">
    <vt:lpwstr/>
  </property>
  <property fmtid="{D5CDD505-2E9C-101B-9397-08002B2CF9AE}" pid="51" name="Segments">
    <vt:lpwstr/>
  </property>
  <property fmtid="{D5CDD505-2E9C-101B-9397-08002B2CF9AE}" pid="52" name="ActivitiesAndPrograms">
    <vt:lpwstr>1947;#Priority Solution Areas|c23d8183-ce20-44cd-b13b-640d45c2d6c2</vt:lpwstr>
  </property>
  <property fmtid="{D5CDD505-2E9C-101B-9397-08002B2CF9AE}" pid="53" name="Partners">
    <vt:lpwstr/>
  </property>
  <property fmtid="{D5CDD505-2E9C-101B-9397-08002B2CF9AE}" pid="54" name="la4444b61d19467597d63190b69ac227">
    <vt:lpwstr/>
  </property>
  <property fmtid="{D5CDD505-2E9C-101B-9397-08002B2CF9AE}" pid="55" name="ODSWF(1)">
    <vt:lpwstr>, </vt:lpwstr>
  </property>
  <property fmtid="{D5CDD505-2E9C-101B-9397-08002B2CF9AE}" pid="56" name="Topics">
    <vt:lpwstr>2493;#100 (beginner)|7d022d07-ff67-4af8-910d-8ea6b46b5908;#347;#solutions|8edef101-9936-4179-aaeb-f4349f975729;#2554;#Fiscal Year 2019|37cfb2d9-82d6-4aee-ad7b-3dc8286123ca;#643;#migration|593e13b7-0be5-41e1-9774-d39ce59b90f4</vt:lpwstr>
  </property>
  <property fmtid="{D5CDD505-2E9C-101B-9397-08002B2CF9AE}" pid="57" name="Groups">
    <vt:lpwstr>42;#Cloud + AI Marketing|4f75e184-e5aa-4234-a07f-b032d60df254;#31;#Azure Marketing|0958c357-5252-473f-8b4e-42f27525a99d;#399;#SQL Server Marketing|bb7921b3-c1d8-4da4-b894-8b6075d9546d</vt:lpwstr>
  </property>
  <property fmtid="{D5CDD505-2E9C-101B-9397-08002B2CF9AE}" pid="58" name="Languages">
    <vt:lpwstr/>
  </property>
  <property fmtid="{D5CDD505-2E9C-101B-9397-08002B2CF9AE}" pid="59" name="LastSharedByUser">
    <vt:lpwstr>jeglaudo@microsoft.com</vt:lpwstr>
  </property>
  <property fmtid="{D5CDD505-2E9C-101B-9397-08002B2CF9AE}" pid="60" name="LastSharedByTime">
    <vt:filetime>2018-05-15T15:59:53Z</vt:filetime>
  </property>
  <property fmtid="{D5CDD505-2E9C-101B-9397-08002B2CF9AE}" pid="61" name="AuthorIds_UIVersion_28672">
    <vt:lpwstr>72</vt:lpwstr>
  </property>
  <property fmtid="{D5CDD505-2E9C-101B-9397-08002B2CF9AE}" pid="62" name="AuthorIds_UIVersion_1536">
    <vt:lpwstr>72</vt:lpwstr>
  </property>
  <property fmtid="{D5CDD505-2E9C-101B-9397-08002B2CF9AE}" pid="63" name="AuthorIds_UIVersion_2560">
    <vt:lpwstr>72</vt:lpwstr>
  </property>
  <property fmtid="{D5CDD505-2E9C-101B-9397-08002B2CF9AE}" pid="64" name="SMSG Items">
    <vt:lpwstr>3091;#documents|e037ed84-7d8e-4cbb-9c8f-61e80301a44f</vt:lpwstr>
  </property>
  <property fmtid="{D5CDD505-2E9C-101B-9397-08002B2CF9AE}" pid="65" name="Solution Areas">
    <vt:lpwstr>3478;#Data and AI|60d86926-9fc6-4873-ad19-e15bf82160d7</vt:lpwstr>
  </property>
  <property fmtid="{D5CDD505-2E9C-101B-9397-08002B2CF9AE}" pid="66" name="MSProfessions">
    <vt:lpwstr>3094;#Sales|72627068-acd7-4c1a-8b95-a0256be5dc9f;#3095;#Technical Sales|831f7989-43a4-4e48-852a-a5355978f47f;#3100;#Marketing|6bac43fe-835f-4207-8dba-9b6899aa3139;#3144;#Engineering|9a3417cb-b219-46eb-ba77-7a237e512588</vt:lpwstr>
  </property>
  <property fmtid="{D5CDD505-2E9C-101B-9397-08002B2CF9AE}" pid="67" name="ContentTypeId">
    <vt:lpwstr>0x010100B5E7022633EAB04AB0D1B1C44D87C1CB</vt:lpwstr>
  </property>
</Properties>
</file>