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396" r:id="rId4"/>
  </p:sldMasterIdLst>
  <p:notesMasterIdLst>
    <p:notesMasterId r:id="rId26"/>
  </p:notesMasterIdLst>
  <p:sldIdLst>
    <p:sldId id="10662" r:id="rId5"/>
    <p:sldId id="10655" r:id="rId6"/>
    <p:sldId id="1866" r:id="rId7"/>
    <p:sldId id="10656" r:id="rId8"/>
    <p:sldId id="10657" r:id="rId9"/>
    <p:sldId id="2076137382" r:id="rId10"/>
    <p:sldId id="10648" r:id="rId11"/>
    <p:sldId id="6193" r:id="rId12"/>
    <p:sldId id="2076137389" r:id="rId13"/>
    <p:sldId id="2076137383" r:id="rId14"/>
    <p:sldId id="6206" r:id="rId15"/>
    <p:sldId id="2076137384" r:id="rId16"/>
    <p:sldId id="6209" r:id="rId17"/>
    <p:sldId id="2076137386" r:id="rId18"/>
    <p:sldId id="2076137390" r:id="rId19"/>
    <p:sldId id="6205" r:id="rId20"/>
    <p:sldId id="10658" r:id="rId21"/>
    <p:sldId id="2076137388" r:id="rId22"/>
    <p:sldId id="6216" r:id="rId23"/>
    <p:sldId id="10651" r:id="rId24"/>
    <p:sldId id="10660" r:id="rId25"/>
  </p:sldIdLst>
  <p:sldSz cx="12436475" cy="6994525"/>
  <p:notesSz cx="6858000" cy="3981450"/>
  <p:defaultTextStyle>
    <a:defPPr>
      <a:defRPr lang="en-US"/>
    </a:defPPr>
    <a:lvl1pPr marL="0" algn="l" defTabSz="9326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44" algn="l" defTabSz="9326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688" algn="l" defTabSz="9326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032" algn="l" defTabSz="9326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376" algn="l" defTabSz="9326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720" algn="l" defTabSz="9326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064" algn="l" defTabSz="9326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408" algn="l" defTabSz="9326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752" algn="l" defTabSz="9326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 userDrawn="1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hor" initials="A" lastIdx="67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A9"/>
    <a:srgbClr val="F2F2F2"/>
    <a:srgbClr val="C1C1C1"/>
    <a:srgbClr val="D2D2D2"/>
    <a:srgbClr val="2F2F2F"/>
    <a:srgbClr val="F3F2F1"/>
    <a:srgbClr val="0078D4"/>
    <a:srgbClr val="0078D7"/>
    <a:srgbClr val="FFFFFF"/>
    <a:srgbClr val="2E7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6EC49-306C-1071-27E0-D5BCF5482DF2}" v="74" dt="2020-06-25T18:22:31.237"/>
    <p1510:client id="{DFC20583-412A-2760-B0EF-E7C3506D0041}" v="5" dt="2020-06-26T02:26:47.590"/>
    <p1510:client id="{FD509631-3078-4D6C-8500-B1238134C9BE}" v="4" dt="2020-05-27T18:20:22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6052" autoAdjust="0"/>
  </p:normalViewPr>
  <p:slideViewPr>
    <p:cSldViewPr snapToGrid="0">
      <p:cViewPr>
        <p:scale>
          <a:sx n="75" d="100"/>
          <a:sy n="75" d="100"/>
        </p:scale>
        <p:origin x="744" y="-390"/>
      </p:cViewPr>
      <p:guideLst>
        <p:guide orient="horz" pos="2179"/>
        <p:guide pos="3917"/>
      </p:guideLst>
    </p:cSldViewPr>
  </p:slideViewPr>
  <p:outlineViewPr>
    <p:cViewPr>
      <p:scale>
        <a:sx n="33" d="100"/>
        <a:sy n="33" d="100"/>
      </p:scale>
      <p:origin x="0" y="-21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142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32A946D5-47BB-4804-A09A-BE226DB8DF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10033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880B3C3A-7117-42C8-A1A2-F1AA0F6940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048" y="548640"/>
            <a:ext cx="4572000" cy="257174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A4751A0D-03C8-4C68-91F8-5274EF7DF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4047" y="3300412"/>
            <a:ext cx="6099048" cy="51457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  <a:endParaRPr lang="ko-KR" altLang="en-US" dirty="0"/>
          </a:p>
          <a:p>
            <a:pPr lvl="2"/>
            <a:r>
              <a:rPr lang="en-US" altLang="ko-KR"/>
              <a:t>Third level</a:t>
            </a:r>
            <a:endParaRPr lang="ko-KR" altLang="en-US" dirty="0"/>
          </a:p>
          <a:p>
            <a:pPr lvl="3"/>
            <a:r>
              <a:rPr lang="en-US" altLang="ko-KR"/>
              <a:t>Fourth level</a:t>
            </a:r>
            <a:endParaRPr lang="ko-KR" altLang="en-US" dirty="0"/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6F42E22-B654-4119-9AB8-2AE6A4654D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854700" y="0"/>
            <a:ext cx="10033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0490F-E2F4-41B2-BD04-0CF6A514D640}" type="datetimeFigureOut">
              <a:rPr lang="en-US" altLang="ko-KR" smtClean="0">
                <a:latin typeface="Calibri" panose="020F0502020204030204" pitchFamily="34" charset="0"/>
                <a:ea typeface="Malgun Gothic" panose="020B0503020000020004" pitchFamily="34" charset="-127"/>
              </a:rPr>
              <a:t>8/14/2020</a:t>
            </a:fld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B8028BB-DDF6-40DA-B20A-5FEB1A8433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03257"/>
            <a:ext cx="10033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8917341-E593-48C1-9142-76A2B61F0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854700" y="8703257"/>
            <a:ext cx="10033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3A596-B73C-409D-B32F-F5D1F33D7E56}" type="slidenum">
              <a:rPr lang="en-US" altLang="ko-KR" smtClean="0">
                <a:latin typeface="Calibri" panose="020F0502020204030204" pitchFamily="34" charset="0"/>
                <a:ea typeface="Malgun Gothic" panose="020B0503020000020004" pitchFamily="34" charset="-127"/>
              </a:rPr>
              <a:t>‹#›</a:t>
            </a:fld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26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6344" algn="l" defTabSz="9326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2688" algn="l" defTabSz="9326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9032" algn="l" defTabSz="9326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5376" algn="l" defTabSz="9326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31720" algn="l" defTabSz="9326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064" algn="l" defTabSz="9326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408" algn="l" defTabSz="9326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752" algn="l" defTabSz="9326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F5114-F968-4E76-B1FB-7E87E880EF51}" type="slidenum">
              <a:rPr lang="en-US" smtClean="0">
                <a:latin typeface="Calibri" panose="020F0502020204030204" pitchFamily="34" charset="0"/>
                <a:ea typeface="Malgun Gothic" panose="020B0503020000020004" pitchFamily="34" charset="-127"/>
              </a:rPr>
              <a:pPr/>
              <a:t>1</a:t>
            </a:fld>
            <a:endParaRPr 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DF35C39-356A-4270-B3BD-6F5373C5E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</p:spTree>
    <p:extLst>
      <p:ext uri="{BB962C8B-B14F-4D97-AF65-F5344CB8AC3E}">
        <p14:creationId xmlns:p14="http://schemas.microsoft.com/office/powerpoint/2010/main" val="3840237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4A5D03D-415A-43DD-B121-810B42056213}" type="slidenum">
              <a:rPr lang="en-US" noProof="0" smtClean="0">
                <a:latin typeface="Calibri" panose="020F0502020204030204" pitchFamily="34" charset="0"/>
                <a:ea typeface="Malgun Gothic" panose="020B0503020000020004" pitchFamily="34" charset="-127"/>
              </a:rPr>
              <a:pPr lvl="0"/>
              <a:t>10</a:t>
            </a:fld>
            <a:endParaRPr lang="en-US" noProof="0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6DD0B34-2021-4946-8D94-ADBDFFDC6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579E3241-AFF2-4E7E-931C-76B99E3F2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994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latin typeface="Calibri" panose="020F0502020204030204" pitchFamily="34" charset="0"/>
                <a:ea typeface="Malgun Gothic" panose="020B0503020000020004" pitchFamily="34" charset="-127"/>
              </a:rPr>
              <a:pPr/>
              <a:t>11</a:t>
            </a:fld>
            <a:endParaRPr 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15" name="Slide Image Placeholder 14">
            <a:extLst>
              <a:ext uri="{FF2B5EF4-FFF2-40B4-BE49-F238E27FC236}">
                <a16:creationId xmlns:a16="http://schemas.microsoft.com/office/drawing/2014/main" id="{175A64D9-7BF6-49F6-AACF-B239F8951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16" name="Notes Placeholder 15">
            <a:extLst>
              <a:ext uri="{FF2B5EF4-FFF2-40B4-BE49-F238E27FC236}">
                <a16:creationId xmlns:a16="http://schemas.microsoft.com/office/drawing/2014/main" id="{94F6C679-9276-4877-A1AB-65F071D14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3889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4A5D03D-415A-43DD-B121-810B42056213}" type="slidenum">
              <a:rPr lang="en-US" noProof="0" smtClean="0">
                <a:latin typeface="Calibri" panose="020F0502020204030204" pitchFamily="34" charset="0"/>
                <a:ea typeface="Malgun Gothic" panose="020B0503020000020004" pitchFamily="34" charset="-127"/>
              </a:rPr>
              <a:pPr lvl="0"/>
              <a:t>12</a:t>
            </a:fld>
            <a:endParaRPr lang="en-US" noProof="0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A032591-0EBF-4052-AC42-62F13AA78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97EDAE1C-1DA8-42A2-872D-9118EEFDA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9944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latin typeface="Calibri" panose="020F0502020204030204" pitchFamily="34" charset="0"/>
                <a:ea typeface="Malgun Gothic" panose="020B0503020000020004" pitchFamily="34" charset="-127"/>
              </a:rPr>
              <a:pPr/>
              <a:t>13</a:t>
            </a:fld>
            <a:endParaRPr 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15" name="Slide Image Placeholder 14">
            <a:extLst>
              <a:ext uri="{FF2B5EF4-FFF2-40B4-BE49-F238E27FC236}">
                <a16:creationId xmlns:a16="http://schemas.microsoft.com/office/drawing/2014/main" id="{0BB50B4B-29CA-4EA7-80A1-301EB1F28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16" name="Notes Placeholder 15">
            <a:extLst>
              <a:ext uri="{FF2B5EF4-FFF2-40B4-BE49-F238E27FC236}">
                <a16:creationId xmlns:a16="http://schemas.microsoft.com/office/drawing/2014/main" id="{7677B9A5-E75C-4DCC-8FB6-ADC2D5741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9308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4A5D03D-415A-43DD-B121-810B42056213}" type="slidenum">
              <a:rPr lang="en-US" noProof="0" smtClean="0">
                <a:latin typeface="Calibri" panose="020F0502020204030204" pitchFamily="34" charset="0"/>
                <a:ea typeface="Malgun Gothic" panose="020B0503020000020004" pitchFamily="34" charset="-127"/>
              </a:rPr>
              <a:pPr lvl="0"/>
              <a:t>14</a:t>
            </a:fld>
            <a:endParaRPr lang="en-US" noProof="0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C6B58C2B-9343-41B4-B212-ED2CFFA31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487D4E4F-0BCE-4456-956C-F6B615DB5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9944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4008EB6-D09E-4580-8CD6-DDB14511944F}" type="slidenum">
              <a:rPr lang="en-US" noProof="0" smtClean="0">
                <a:latin typeface="Calibri" panose="020F0502020204030204" pitchFamily="34" charset="0"/>
                <a:ea typeface="Malgun Gothic" panose="020B0503020000020004" pitchFamily="34" charset="-127"/>
              </a:rPr>
              <a:pPr lvl="0"/>
              <a:t>15</a:t>
            </a:fld>
            <a:endParaRPr lang="en-US" noProof="0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15" name="Slide Image Placeholder 14">
            <a:extLst>
              <a:ext uri="{FF2B5EF4-FFF2-40B4-BE49-F238E27FC236}">
                <a16:creationId xmlns:a16="http://schemas.microsoft.com/office/drawing/2014/main" id="{F555BA37-5678-4666-834C-AF154744D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16" name="Notes Placeholder 15">
            <a:extLst>
              <a:ext uri="{FF2B5EF4-FFF2-40B4-BE49-F238E27FC236}">
                <a16:creationId xmlns:a16="http://schemas.microsoft.com/office/drawing/2014/main" id="{37D1E2AB-885E-4A5C-9208-66FAAFE0B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6008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3A596-B73C-409D-B32F-F5D1F33D7E56}" type="slidenum">
              <a:rPr lang="en-US" smtClean="0">
                <a:latin typeface="Calibri" panose="020F0502020204030204" pitchFamily="34" charset="0"/>
                <a:ea typeface="Malgun Gothic" panose="020B0503020000020004" pitchFamily="34" charset="-127"/>
              </a:rPr>
              <a:pPr/>
              <a:t>16</a:t>
            </a:fld>
            <a:endParaRPr 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98D4A75B-144A-4B6C-BA43-0A5E80D461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061019D1-73AE-40BC-A9C4-5BC8DE8BE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1835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3A596-B73C-409D-B32F-F5D1F33D7E56}" type="slidenum">
              <a:rPr lang="en-US" smtClean="0">
                <a:latin typeface="Calibri" panose="020F0502020204030204" pitchFamily="34" charset="0"/>
                <a:ea typeface="Malgun Gothic" panose="020B0503020000020004" pitchFamily="34" charset="-127"/>
              </a:rPr>
              <a:pPr/>
              <a:t>17</a:t>
            </a:fld>
            <a:endParaRPr 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5FF579E-9944-47B2-8C6A-6554B1EBF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4BEF275C-7356-4C4E-ACC3-F9C09BA85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161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4A5D03D-415A-43DD-B121-810B42056213}" type="slidenum">
              <a:rPr lang="en-US" noProof="0" smtClean="0">
                <a:latin typeface="Calibri" panose="020F0502020204030204" pitchFamily="34" charset="0"/>
                <a:ea typeface="Malgun Gothic" panose="020B0503020000020004" pitchFamily="34" charset="-127"/>
              </a:rPr>
              <a:pPr lvl="0"/>
              <a:t>18</a:t>
            </a:fld>
            <a:endParaRPr lang="en-US" noProof="0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89223135-CAC7-416F-9094-A05249C109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97B0D790-C181-4155-A1F5-42B110245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9944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3A596-B73C-409D-B32F-F5D1F33D7E56}" type="slidenum">
              <a:rPr lang="en-US" smtClean="0">
                <a:latin typeface="Calibri" panose="020F0502020204030204" pitchFamily="34" charset="0"/>
                <a:ea typeface="Malgun Gothic" panose="020B0503020000020004" pitchFamily="34" charset="-127"/>
              </a:rPr>
              <a:pPr/>
              <a:t>19</a:t>
            </a:fld>
            <a:endParaRPr 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CE4C489-8131-4911-8992-D8E75CD3F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02FC45B9-9043-45E2-8598-F2526B218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1503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3A596-B73C-409D-B32F-F5D1F33D7E56}" type="slidenum">
              <a:rPr lang="en-US" smtClean="0">
                <a:latin typeface="Calibri" panose="020F0502020204030204" pitchFamily="34" charset="0"/>
                <a:ea typeface="Malgun Gothic" panose="020B0503020000020004" pitchFamily="34" charset="-127"/>
              </a:rPr>
              <a:pPr/>
              <a:t>2</a:t>
            </a:fld>
            <a:endParaRPr 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997FEE9-6963-4EB0-A2C4-0E4145138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8E537A3C-8A33-4802-AE7A-F5AD0C553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91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3A596-B73C-409D-B32F-F5D1F33D7E56}" type="slidenum">
              <a:rPr lang="en-US" smtClean="0">
                <a:latin typeface="Calibri" panose="020F0502020204030204" pitchFamily="34" charset="0"/>
                <a:ea typeface="Malgun Gothic" panose="020B0503020000020004" pitchFamily="34" charset="-127"/>
              </a:rPr>
              <a:pPr/>
              <a:t>20</a:t>
            </a:fld>
            <a:endParaRPr 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8FBDAC16-A475-4E7A-A1F2-68F529D71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BD5F69D2-AA78-4E7F-ACF7-2296CE8A9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6903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B4008EB6-D09E-4580-8CD6-DDB14511944F}" type="slidenum">
              <a:rPr lang="en-US" noProof="0" smtClean="0">
                <a:latin typeface="Calibri" panose="020F0502020204030204" pitchFamily="34" charset="0"/>
                <a:ea typeface="Malgun Gothic" panose="020B0503020000020004" pitchFamily="34" charset="-127"/>
              </a:rPr>
              <a:pPr lvl="0"/>
              <a:t>21</a:t>
            </a:fld>
            <a:endParaRPr lang="en-US" noProof="0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13" name="Slide Image Placeholder 12">
            <a:extLst>
              <a:ext uri="{FF2B5EF4-FFF2-40B4-BE49-F238E27FC236}">
                <a16:creationId xmlns:a16="http://schemas.microsoft.com/office/drawing/2014/main" id="{64DCD12A-20D1-47D0-A24A-9E520FA21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</p:spTree>
    <p:extLst>
      <p:ext uri="{BB962C8B-B14F-4D97-AF65-F5344CB8AC3E}">
        <p14:creationId xmlns:p14="http://schemas.microsoft.com/office/powerpoint/2010/main" val="102921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16F29-35A7-AE4B-A4B9-89A853AFDCB3}" type="slidenum">
              <a:rPr lang="en-US" smtClean="0">
                <a:latin typeface="Calibri" panose="020F0502020204030204" pitchFamily="34" charset="0"/>
                <a:ea typeface="Malgun Gothic" panose="020B0503020000020004" pitchFamily="34" charset="-127"/>
              </a:rPr>
              <a:pPr/>
              <a:t>3</a:t>
            </a:fld>
            <a:endParaRPr 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9BCB9D2F-F4BF-4325-A762-0229C28BF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</p:spTree>
    <p:extLst>
      <p:ext uri="{BB962C8B-B14F-4D97-AF65-F5344CB8AC3E}">
        <p14:creationId xmlns:p14="http://schemas.microsoft.com/office/powerpoint/2010/main" val="232621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B4008EB6-D09E-4580-8CD6-DDB14511944F}" type="slidenum">
              <a:rPr lang="en-US" noProof="0" smtClean="0">
                <a:latin typeface="Calibri" panose="020F0502020204030204" pitchFamily="34" charset="0"/>
                <a:ea typeface="Malgun Gothic" panose="020B0503020000020004" pitchFamily="34" charset="-127"/>
              </a:rPr>
              <a:pPr lvl="0"/>
              <a:t>4</a:t>
            </a:fld>
            <a:endParaRPr lang="en-US" noProof="0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12" name="Slide Image Placeholder 11">
            <a:extLst>
              <a:ext uri="{FF2B5EF4-FFF2-40B4-BE49-F238E27FC236}">
                <a16:creationId xmlns:a16="http://schemas.microsoft.com/office/drawing/2014/main" id="{51D39F3D-F76A-4C19-A6AC-18C348C0F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13" name="Notes Placeholder 12">
            <a:extLst>
              <a:ext uri="{FF2B5EF4-FFF2-40B4-BE49-F238E27FC236}">
                <a16:creationId xmlns:a16="http://schemas.microsoft.com/office/drawing/2014/main" id="{803F0CDF-5B25-40E4-9A91-EEE0C500D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431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4A5D03D-415A-43DD-B121-810B42056213}" type="slidenum">
              <a:rPr lang="en-US" noProof="0" smtClean="0">
                <a:latin typeface="Calibri" panose="020F0502020204030204" pitchFamily="34" charset="0"/>
                <a:ea typeface="Malgun Gothic" panose="020B0503020000020004" pitchFamily="34" charset="-127"/>
              </a:rPr>
              <a:pPr lvl="0"/>
              <a:t>5</a:t>
            </a:fld>
            <a:endParaRPr lang="en-US" noProof="0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508236B-049F-4C1B-9C23-F6E40EAFC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36E10FD8-2655-4984-BDB1-31AF8237C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994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4A5D03D-415A-43DD-B121-810B42056213}" type="slidenum">
              <a:rPr lang="en-US" noProof="0" smtClean="0">
                <a:latin typeface="Calibri" panose="020F0502020204030204" pitchFamily="34" charset="0"/>
                <a:ea typeface="Malgun Gothic" panose="020B0503020000020004" pitchFamily="34" charset="-127"/>
              </a:rPr>
              <a:pPr lvl="0"/>
              <a:t>6</a:t>
            </a:fld>
            <a:endParaRPr lang="en-US" noProof="0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31979C3-627D-48BB-8F83-A520A58D8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C1AFB48C-55AE-4EEC-A707-53692EA0A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9944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FF02ED5-35F4-754C-828C-BD5953D28E46}" type="slidenum">
              <a:rPr lang="en-US" noProof="0" smtClean="0">
                <a:latin typeface="Calibri" panose="020F0502020204030204" pitchFamily="34" charset="0"/>
                <a:ea typeface="Malgun Gothic" panose="020B0503020000020004" pitchFamily="34" charset="-127"/>
              </a:rPr>
              <a:pPr lvl="0"/>
              <a:t>7</a:t>
            </a:fld>
            <a:endParaRPr lang="en-US" noProof="0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C0C264AC-4E45-44AE-8D0C-5559A9ACA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</p:spTree>
    <p:extLst>
      <p:ext uri="{BB962C8B-B14F-4D97-AF65-F5344CB8AC3E}">
        <p14:creationId xmlns:p14="http://schemas.microsoft.com/office/powerpoint/2010/main" val="2274586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3A596-B73C-409D-B32F-F5D1F33D7E56}" type="slidenum">
              <a:rPr lang="en-US" smtClean="0">
                <a:latin typeface="Calibri" panose="020F0502020204030204" pitchFamily="34" charset="0"/>
                <a:ea typeface="Malgun Gothic" panose="020B0503020000020004" pitchFamily="34" charset="-127"/>
              </a:rPr>
              <a:t>8</a:t>
            </a:fld>
            <a:endParaRPr 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9020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3A596-B73C-409D-B32F-F5D1F33D7E56}" type="slidenum">
              <a:rPr lang="en-US" smtClean="0">
                <a:latin typeface="Calibri" panose="020F0502020204030204" pitchFamily="34" charset="0"/>
                <a:ea typeface="Malgun Gothic" panose="020B0503020000020004" pitchFamily="34" charset="-127"/>
              </a:rPr>
              <a:pPr/>
              <a:t>9</a:t>
            </a:fld>
            <a:endParaRPr 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3D2004A-2107-4CFD-830D-79F2B19E3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549275"/>
            <a:ext cx="4572000" cy="257175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0E2C0451-E58A-4A8F-81FF-FC1ADE0A6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150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D50020-A946-944F-871E-3226778A7F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438365" cy="69945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C659DB-0DB5-45CE-9267-E67BE13D4959}"/>
              </a:ext>
            </a:extLst>
          </p:cNvPr>
          <p:cNvSpPr/>
          <p:nvPr userDrawn="1"/>
        </p:nvSpPr>
        <p:spPr bwMode="auto">
          <a:xfrm rot="16200000">
            <a:off x="2720975" y="-2720978"/>
            <a:ext cx="6994526" cy="12436475"/>
          </a:xfrm>
          <a:prstGeom prst="rect">
            <a:avLst/>
          </a:prstGeom>
          <a:gradFill>
            <a:gsLst>
              <a:gs pos="17000">
                <a:schemeClr val="bg1">
                  <a:lumMod val="10000"/>
                  <a:alpha val="71000"/>
                </a:schemeClr>
              </a:gs>
              <a:gs pos="81000">
                <a:schemeClr val="bg1">
                  <a:lumMod val="10000"/>
                  <a:alpha val="0"/>
                </a:schemeClr>
              </a:gs>
            </a:gsLst>
            <a:lin ang="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Malgun Gothic" panose="020B0503020000020004" pitchFamily="34" charset="-127"/>
              <a:cs typeface="Segoe UI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18950D-BA52-4C37-9FC7-9B2441DAB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7" y="3090314"/>
            <a:ext cx="9590081" cy="1828800"/>
          </a:xfrm>
          <a:noFill/>
        </p:spPr>
        <p:txBody>
          <a:bodyPr lIns="0" tIns="0" rIns="0" bIns="182880" anchor="b" anchorCtr="0"/>
          <a:lstStyle>
            <a:lvl1pPr>
              <a:defRPr sz="5400" strike="noStrike" spc="-15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Microsoft 365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B7969DA-51E9-4FB3-BFCC-63C88E8086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76" y="4935118"/>
            <a:ext cx="9590081" cy="964256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2" name="Rectangle 11" descr="Photo of people working in an office, with two people sharing some information over an open laptop.">
            <a:extLst>
              <a:ext uri="{FF2B5EF4-FFF2-40B4-BE49-F238E27FC236}">
                <a16:creationId xmlns:a16="http://schemas.microsoft.com/office/drawing/2014/main" id="{82FFE6F2-0A60-394A-A81C-FBD3676B8624}"/>
              </a:ext>
            </a:extLst>
          </p:cNvPr>
          <p:cNvSpPr/>
          <p:nvPr userDrawn="1"/>
        </p:nvSpPr>
        <p:spPr bwMode="auto">
          <a:xfrm rot="5400000">
            <a:off x="3126420" y="-3126423"/>
            <a:ext cx="6183637" cy="12436475"/>
          </a:xfrm>
          <a:prstGeom prst="rect">
            <a:avLst/>
          </a:prstGeom>
          <a:gradFill flip="none" rotWithShape="1">
            <a:gsLst>
              <a:gs pos="7000">
                <a:schemeClr val="bg1"/>
              </a:gs>
              <a:gs pos="1800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Malgun Gothic" panose="020B0503020000020004" pitchFamily="34" charset="-127"/>
              <a:cs typeface="Segoe U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B9A594-8362-EE41-8058-D4A0A53EB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976" y="445513"/>
            <a:ext cx="914401" cy="1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64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body slide (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E6F3ED0-7F59-40C0-BDE3-5E0443999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449264"/>
            <a:ext cx="11563350" cy="77311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32pt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F94EA65-2CBF-4A04-9D22-169D8572F3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74" y="1222376"/>
            <a:ext cx="11567160" cy="3046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defRPr sz="2200" b="0" i="0">
                <a:solidFill>
                  <a:srgbClr val="000000"/>
                </a:solidFill>
                <a:latin typeface="+mn-lt"/>
              </a:defRPr>
            </a:lvl1pPr>
            <a:lvl2pPr marL="228600" indent="0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defRPr sz="2000">
                <a:solidFill>
                  <a:schemeClr val="tx2"/>
                </a:solidFill>
              </a:defRPr>
            </a:lvl2pPr>
            <a:lvl3pPr marL="457200" indent="0">
              <a:spcBef>
                <a:spcPts val="0"/>
              </a:spcBef>
              <a:spcAft>
                <a:spcPts val="1300"/>
              </a:spcAft>
              <a:buNone/>
              <a:defRPr sz="2000"/>
            </a:lvl3pPr>
            <a:lvl4pPr marL="685800" indent="0">
              <a:spcBef>
                <a:spcPts val="0"/>
              </a:spcBef>
              <a:spcAft>
                <a:spcPts val="1300"/>
              </a:spcAft>
              <a:buNone/>
              <a:defRPr sz="2000"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Subtitle Segoe UI 22pt</a:t>
            </a:r>
          </a:p>
        </p:txBody>
      </p:sp>
    </p:spTree>
    <p:extLst>
      <p:ext uri="{BB962C8B-B14F-4D97-AF65-F5344CB8AC3E}">
        <p14:creationId xmlns:p14="http://schemas.microsoft.com/office/powerpoint/2010/main" val="395624753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744CB6F-6270-F34B-A301-417DE38826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449264"/>
            <a:ext cx="11563350" cy="77311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32pt</a:t>
            </a:r>
          </a:p>
        </p:txBody>
      </p:sp>
    </p:spTree>
    <p:extLst>
      <p:ext uri="{BB962C8B-B14F-4D97-AF65-F5344CB8AC3E}">
        <p14:creationId xmlns:p14="http://schemas.microsoft.com/office/powerpoint/2010/main" val="16995048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4012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bg>
      <p:bgPr>
        <a:solidFill>
          <a:srgbClr val="027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34976" y="1866136"/>
            <a:ext cx="7627938" cy="1502728"/>
          </a:xfrm>
          <a:noFill/>
        </p:spPr>
        <p:txBody>
          <a:bodyPr lIns="0" tIns="0" rIns="0" bIns="0" anchor="t" anchorCtr="0"/>
          <a:lstStyle>
            <a:lvl1pPr>
              <a:lnSpc>
                <a:spcPct val="100000"/>
              </a:lnSpc>
              <a:spcAft>
                <a:spcPts val="1300"/>
              </a:spcAft>
              <a:defRPr sz="2600" spc="-15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688BD8D-D2E4-4DFC-B39C-D55D84362354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37086" y="6444246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ko-kr" sz="700" dirty="0">
                <a:solidFill>
                  <a:schemeClr val="bg2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6BDE7C-8AED-4A87-A171-2EB14E4B9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277" y="445842"/>
            <a:ext cx="914400" cy="1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28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334125" y="0"/>
            <a:ext cx="6102349" cy="6994525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>
                <a:latin typeface="Segoe Semibold"/>
                <a:ea typeface="Malgun Gothic" panose="020B0503020000020004" pitchFamily="34" charset="-127"/>
              </a:rPr>
              <a:t>Drop photo here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13C2FD7-D7BD-4C2F-86B5-C06DBDEA1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449264"/>
            <a:ext cx="5667375" cy="77311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32pt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419C2D4-B9DE-4F6D-B9CF-5C48FC4F94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74" y="1798134"/>
            <a:ext cx="5669242" cy="31200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  <a:lvl2pPr marL="228600" indent="0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defRPr sz="2000">
                <a:solidFill>
                  <a:schemeClr val="tx2"/>
                </a:solidFill>
              </a:defRPr>
            </a:lvl2pPr>
            <a:lvl3pPr marL="457200" indent="0">
              <a:spcBef>
                <a:spcPts val="0"/>
              </a:spcBef>
              <a:spcAft>
                <a:spcPts val="1300"/>
              </a:spcAft>
              <a:buNone/>
              <a:defRPr sz="2000"/>
            </a:lvl3pPr>
            <a:lvl4pPr marL="685800" indent="0">
              <a:spcBef>
                <a:spcPts val="0"/>
              </a:spcBef>
              <a:spcAft>
                <a:spcPts val="1300"/>
              </a:spcAft>
              <a:buNone/>
              <a:defRPr sz="2000"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Subtitle Segoe UI 20pt</a:t>
            </a:r>
          </a:p>
        </p:txBody>
      </p:sp>
    </p:spTree>
    <p:extLst>
      <p:ext uri="{BB962C8B-B14F-4D97-AF65-F5344CB8AC3E}">
        <p14:creationId xmlns:p14="http://schemas.microsoft.com/office/powerpoint/2010/main" val="2328001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334125" y="0"/>
            <a:ext cx="6102349" cy="6994525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>
                <a:latin typeface="Segoe Semibold"/>
                <a:ea typeface="Malgun Gothic" panose="020B0503020000020004" pitchFamily="34" charset="-127"/>
              </a:rPr>
              <a:t>Drop photo here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7B2D435-6763-4273-8B58-EEB875617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449264"/>
            <a:ext cx="5667375" cy="77311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/>
              <a:t>Photo layout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CE2F71-BF91-4E7B-BDE5-A747EFEFF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75" y="2188559"/>
            <a:ext cx="5667374" cy="2624741"/>
          </a:xfrm>
        </p:spPr>
        <p:txBody>
          <a:bodyPr wrap="square"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6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b="0" i="0">
                <a:solidFill>
                  <a:srgbClr val="000000"/>
                </a:solidFill>
                <a:latin typeface="+mn-lt"/>
              </a:defRPr>
            </a:lvl1pPr>
            <a:lvl2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pt-BR"/>
              <a:t>Subhead Segoe UI 20pt</a:t>
            </a:r>
          </a:p>
          <a:p>
            <a:pPr lvl="0"/>
            <a:r>
              <a:rPr lang="pt-BR"/>
              <a:t>Subhead Segoe UI 20pt</a:t>
            </a:r>
          </a:p>
          <a:p>
            <a:pPr lvl="0"/>
            <a:r>
              <a:rPr lang="pt-BR"/>
              <a:t>Subhead Segoe UI 20pt</a:t>
            </a:r>
          </a:p>
        </p:txBody>
      </p:sp>
    </p:spTree>
    <p:extLst>
      <p:ext uri="{BB962C8B-B14F-4D97-AF65-F5344CB8AC3E}">
        <p14:creationId xmlns:p14="http://schemas.microsoft.com/office/powerpoint/2010/main" val="21829911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blue">
    <p:bg>
      <p:bgPr>
        <a:solidFill>
          <a:srgbClr val="027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1BD43-4947-4C7D-B1C8-B6C8FC378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277" y="445842"/>
            <a:ext cx="914400" cy="1949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73B716-5AC1-4E6F-99C0-F195B0C58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7" y="3090314"/>
            <a:ext cx="9590081" cy="1828800"/>
          </a:xfrm>
          <a:noFill/>
        </p:spPr>
        <p:txBody>
          <a:bodyPr lIns="0" tIns="0" rIns="0" bIns="182880" anchor="b" anchorCtr="0"/>
          <a:lstStyle>
            <a:lvl1pPr>
              <a:defRPr sz="5400" strike="noStrike" spc="-15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Microsoft 365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78FD896-9F6B-4251-9F12-35FEF1AF74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76" y="4935118"/>
            <a:ext cx="9590081" cy="964256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0562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148" y="1462924"/>
            <a:ext cx="11239464" cy="1301895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33149" indent="0">
              <a:buNone/>
              <a:defRPr/>
            </a:lvl2pPr>
            <a:lvl3pPr marL="466298" indent="0">
              <a:buNone/>
              <a:defRPr/>
            </a:lvl3pPr>
            <a:lvl4pPr marL="699447" indent="0">
              <a:buNone/>
              <a:defRPr/>
            </a:lvl4pPr>
            <a:lvl5pPr marL="932597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391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975" y="444500"/>
            <a:ext cx="11563350" cy="758825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/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6088" y="1903774"/>
            <a:ext cx="11563350" cy="130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  <a:endParaRPr lang="ko-KR" altLang="en-US" dirty="0"/>
          </a:p>
          <a:p>
            <a:pPr lvl="2"/>
            <a:r>
              <a:rPr lang="en-US" altLang="ko-KR"/>
              <a:t>Third level</a:t>
            </a:r>
            <a:endParaRPr lang="ko-KR" altLang="en-US" dirty="0"/>
          </a:p>
          <a:p>
            <a:pPr lvl="3"/>
            <a:r>
              <a:rPr lang="en-US" altLang="ko-KR"/>
              <a:t>Fourth level</a:t>
            </a:r>
            <a:endParaRPr lang="ko-KR" altLang="en-US" dirty="0"/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099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398" r:id="rId2"/>
    <p:sldLayoutId id="2147484399" r:id="rId3"/>
    <p:sldLayoutId id="2147484400" r:id="rId4"/>
    <p:sldLayoutId id="2147484401" r:id="rId5"/>
    <p:sldLayoutId id="2147484404" r:id="rId6"/>
    <p:sldLayoutId id="2147484405" r:id="rId7"/>
    <p:sldLayoutId id="2147484407" r:id="rId8"/>
    <p:sldLayoutId id="2147484467" r:id="rId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3200" b="0" kern="1200" cap="none" spc="-150" baseline="0" dirty="0" smtClean="0">
          <a:ln w="3175">
            <a:noFill/>
          </a:ln>
          <a:solidFill>
            <a:srgbClr val="000000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32742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600" kern="1200" spc="0" baseline="0">
          <a:solidFill>
            <a:srgbClr val="000000"/>
          </a:solidFill>
          <a:latin typeface="+mn-lt"/>
          <a:ea typeface="+mn-ea"/>
          <a:cs typeface="+mn-cs"/>
        </a:defRPr>
      </a:lvl1pPr>
      <a:lvl2pPr marL="228600" marR="0" indent="0" algn="l" defTabSz="932742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000" kern="1200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457200" marR="0" indent="0" algn="l" defTabSz="932742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600" kern="1200" spc="0" baseline="0">
          <a:solidFill>
            <a:srgbClr val="000000"/>
          </a:solidFill>
          <a:latin typeface="+mn-lt"/>
          <a:ea typeface="+mn-ea"/>
          <a:cs typeface="+mn-cs"/>
        </a:defRPr>
      </a:lvl3pPr>
      <a:lvl4pPr marL="685800" marR="0" indent="0" algn="l" defTabSz="932742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600" kern="1200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914400" marR="0" indent="0" algn="l" defTabSz="932742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600" kern="1200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373">
          <p15:clr>
            <a:srgbClr val="C35EA4"/>
          </p15:clr>
        </p15:guide>
        <p15:guide id="4" pos="1517">
          <p15:clr>
            <a:srgbClr val="C35EA4"/>
          </p15:clr>
        </p15:guide>
        <p15:guide id="5" pos="2608">
          <p15:clr>
            <a:srgbClr val="C35EA4"/>
          </p15:clr>
        </p15:guide>
        <p15:guide id="6" pos="2751">
          <p15:clr>
            <a:srgbClr val="C35EA4"/>
          </p15:clr>
        </p15:guide>
        <p15:guide id="7" pos="3844">
          <p15:clr>
            <a:srgbClr val="C35EA4"/>
          </p15:clr>
        </p15:guide>
        <p15:guide id="8" pos="3989">
          <p15:clr>
            <a:srgbClr val="C35EA4"/>
          </p15:clr>
        </p15:guide>
        <p15:guide id="9" pos="5079">
          <p15:clr>
            <a:srgbClr val="C35EA4"/>
          </p15:clr>
        </p15:guide>
        <p15:guide id="10" pos="5222">
          <p15:clr>
            <a:srgbClr val="C35EA4"/>
          </p15:clr>
        </p15:guide>
        <p15:guide id="11" pos="6317">
          <p15:clr>
            <a:srgbClr val="C35EA4"/>
          </p15:clr>
        </p15:guide>
        <p15:guide id="12" pos="6460">
          <p15:clr>
            <a:srgbClr val="C35EA4"/>
          </p15:clr>
        </p15:guide>
        <p15:guide id="16" pos="274">
          <p15:clr>
            <a:srgbClr val="F26B43"/>
          </p15:clr>
        </p15:guide>
        <p15:guide id="17" pos="7558">
          <p15:clr>
            <a:srgbClr val="F26B43"/>
          </p15:clr>
        </p15:guide>
        <p15:guide id="18" orient="horz" pos="758">
          <p15:clr>
            <a:srgbClr val="5ACBF0"/>
          </p15:clr>
        </p15:guide>
        <p15:guide id="19" orient="horz" pos="1372">
          <p15:clr>
            <a:srgbClr val="5ACBF0"/>
          </p15:clr>
        </p15:guide>
        <p15:guide id="20" orient="horz" pos="612">
          <p15:clr>
            <a:srgbClr val="5ACBF0"/>
          </p15:clr>
        </p15:guide>
        <p15:guide id="21" orient="horz" pos="1515">
          <p15:clr>
            <a:srgbClr val="5ACBF0"/>
          </p15:clr>
        </p15:guide>
        <p15:guide id="22" orient="horz" pos="2127">
          <p15:clr>
            <a:srgbClr val="5ACBF0"/>
          </p15:clr>
        </p15:guide>
        <p15:guide id="23" orient="horz" pos="2275">
          <p15:clr>
            <a:srgbClr val="5ACBF0"/>
          </p15:clr>
        </p15:guide>
        <p15:guide id="25" orient="horz" pos="280">
          <p15:clr>
            <a:srgbClr val="F26B43"/>
          </p15:clr>
        </p15:guide>
        <p15:guide id="26" orient="horz" pos="4127">
          <p15:clr>
            <a:srgbClr val="F26B43"/>
          </p15:clr>
        </p15:guide>
        <p15:guide id="27" orient="horz" pos="2889">
          <p15:clr>
            <a:srgbClr val="5ACBF0"/>
          </p15:clr>
        </p15:guide>
        <p15:guide id="28" orient="horz" pos="3032">
          <p15:clr>
            <a:srgbClr val="5ACBF0"/>
          </p15:clr>
        </p15:guide>
        <p15:guide id="29" orient="horz" pos="3648">
          <p15:clr>
            <a:srgbClr val="5ACBF0"/>
          </p15:clr>
        </p15:guide>
        <p15:guide id="30" orient="horz" pos="3792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microsoftteams/manage-app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microsoftteams/teams-app-permission-polici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0.png"/><Relationship Id="rId4" Type="http://schemas.openxmlformats.org/officeDocument/2006/relationships/hyperlink" Target="https://docs.microsoft.com/microsoftteams/teams-powershell-overview#managing-policies-via-powershel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microsoftteams/teams-app-setup-policies" TargetMode="Externa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OEmD_Mf-y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microsoftteams/faq-support-remote-workforce" TargetMode="External"/><Relationship Id="rId3" Type="http://schemas.openxmlformats.org/officeDocument/2006/relationships/image" Target="../media/image72.emf"/><Relationship Id="rId7" Type="http://schemas.openxmlformats.org/officeDocument/2006/relationships/hyperlink" Target="https://microsoftteams.eventbuilder.com/learnapp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ocs.microsoft.com/microsoftteams/teams-custom-app-policies-and-settings" TargetMode="External"/><Relationship Id="rId5" Type="http://schemas.openxmlformats.org/officeDocument/2006/relationships/hyperlink" Target="https://docs.microsoft.com/microsoftteams/teams-app-setup-policies" TargetMode="External"/><Relationship Id="rId4" Type="http://schemas.openxmlformats.org/officeDocument/2006/relationships/hyperlink" Target="https://docs.microsoft.com/microsoftteams/teams-app-permission-polici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microsoftteams/admin-setting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microsoftteams/manage-your-lob-apps" TargetMode="External"/><Relationship Id="rId3" Type="http://schemas.openxmlformats.org/officeDocument/2006/relationships/hyperlink" Target="https://docs.microsoft.com/MicrosoftTeams/itadmin-readiness" TargetMode="External"/><Relationship Id="rId7" Type="http://schemas.openxmlformats.org/officeDocument/2006/relationships/hyperlink" Target="https://docs.microsoft.com/en-us/microsoftteams/manage-your-lob-app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roducts.office.com/microsoft-teams/apps-and-workflows?rtc=1" TargetMode="External"/><Relationship Id="rId11" Type="http://schemas.openxmlformats.org/officeDocument/2006/relationships/hyperlink" Target="https://aka.ms/MicrosoftAdoption" TargetMode="External"/><Relationship Id="rId5" Type="http://schemas.openxmlformats.org/officeDocument/2006/relationships/hyperlink" Target="https://myignite.techcommunity.microsoft.com/sessions/83475" TargetMode="External"/><Relationship Id="rId10" Type="http://schemas.openxmlformats.org/officeDocument/2006/relationships/hyperlink" Target="https://aka.ms/SuccessWithTeams" TargetMode="External"/><Relationship Id="rId4" Type="http://schemas.openxmlformats.org/officeDocument/2006/relationships/hyperlink" Target="https://www.youtube.com/watch?v=461LfU06RbA" TargetMode="External"/><Relationship Id="rId9" Type="http://schemas.openxmlformats.org/officeDocument/2006/relationships/hyperlink" Target="https://docs.microsoft.com/microsoftteams/platform/resources/schema/manifest-schem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9" Type="http://schemas.openxmlformats.org/officeDocument/2006/relationships/image" Target="../media/image33.png"/><Relationship Id="rId21" Type="http://schemas.microsoft.com/office/2007/relationships/hdphoto" Target="../media/hdphoto8.wdp"/><Relationship Id="rId34" Type="http://schemas.microsoft.com/office/2007/relationships/hdphoto" Target="../media/hdphoto14.wdp"/><Relationship Id="rId42" Type="http://schemas.microsoft.com/office/2007/relationships/hdphoto" Target="../media/hdphoto18.wdp"/><Relationship Id="rId47" Type="http://schemas.openxmlformats.org/officeDocument/2006/relationships/image" Target="../media/image37.png"/><Relationship Id="rId50" Type="http://schemas.microsoft.com/office/2007/relationships/hdphoto" Target="../media/hdphoto22.wdp"/><Relationship Id="rId55" Type="http://schemas.microsoft.com/office/2007/relationships/hdphoto" Target="../media/hdphoto24.wdp"/><Relationship Id="rId63" Type="http://schemas.microsoft.com/office/2007/relationships/hdphoto" Target="../media/hdphoto27.wdp"/><Relationship Id="rId68" Type="http://schemas.openxmlformats.org/officeDocument/2006/relationships/image" Target="../media/image49.png"/><Relationship Id="rId76" Type="http://schemas.openxmlformats.org/officeDocument/2006/relationships/image" Target="../media/image54.emf"/><Relationship Id="rId7" Type="http://schemas.microsoft.com/office/2007/relationships/hdphoto" Target="../media/hdphoto2.wdp"/><Relationship Id="rId71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29" Type="http://schemas.microsoft.com/office/2007/relationships/hdphoto" Target="../media/hdphoto12.wdp"/><Relationship Id="rId11" Type="http://schemas.openxmlformats.org/officeDocument/2006/relationships/image" Target="../media/image18.png"/><Relationship Id="rId24" Type="http://schemas.openxmlformats.org/officeDocument/2006/relationships/image" Target="../media/image25.png"/><Relationship Id="rId32" Type="http://schemas.openxmlformats.org/officeDocument/2006/relationships/image" Target="../media/image29.emf"/><Relationship Id="rId37" Type="http://schemas.openxmlformats.org/officeDocument/2006/relationships/image" Target="../media/image32.png"/><Relationship Id="rId40" Type="http://schemas.microsoft.com/office/2007/relationships/hdphoto" Target="../media/hdphoto17.wdp"/><Relationship Id="rId45" Type="http://schemas.openxmlformats.org/officeDocument/2006/relationships/image" Target="../media/image36.png"/><Relationship Id="rId53" Type="http://schemas.microsoft.com/office/2007/relationships/hdphoto" Target="../media/hdphoto23.wdp"/><Relationship Id="rId58" Type="http://schemas.openxmlformats.org/officeDocument/2006/relationships/image" Target="../media/image43.png"/><Relationship Id="rId66" Type="http://schemas.openxmlformats.org/officeDocument/2006/relationships/image" Target="../media/image48.png"/><Relationship Id="rId74" Type="http://schemas.microsoft.com/office/2007/relationships/hdphoto" Target="../media/hdphoto32.wdp"/><Relationship Id="rId79" Type="http://schemas.openxmlformats.org/officeDocument/2006/relationships/image" Target="../media/image57.png"/><Relationship Id="rId5" Type="http://schemas.microsoft.com/office/2007/relationships/hdphoto" Target="../media/hdphoto1.wdp"/><Relationship Id="rId61" Type="http://schemas.openxmlformats.org/officeDocument/2006/relationships/image" Target="../media/image45.png"/><Relationship Id="rId10" Type="http://schemas.microsoft.com/office/2007/relationships/hdphoto" Target="../media/hdphoto3.wdp"/><Relationship Id="rId19" Type="http://schemas.microsoft.com/office/2007/relationships/hdphoto" Target="../media/hdphoto7.wdp"/><Relationship Id="rId31" Type="http://schemas.microsoft.com/office/2007/relationships/hdphoto" Target="../media/hdphoto13.wdp"/><Relationship Id="rId44" Type="http://schemas.microsoft.com/office/2007/relationships/hdphoto" Target="../media/hdphoto19.wdp"/><Relationship Id="rId52" Type="http://schemas.openxmlformats.org/officeDocument/2006/relationships/image" Target="../media/image40.png"/><Relationship Id="rId60" Type="http://schemas.openxmlformats.org/officeDocument/2006/relationships/image" Target="../media/image44.png"/><Relationship Id="rId65" Type="http://schemas.microsoft.com/office/2007/relationships/hdphoto" Target="../media/hdphoto28.wdp"/><Relationship Id="rId73" Type="http://schemas.openxmlformats.org/officeDocument/2006/relationships/image" Target="../media/image52.png"/><Relationship Id="rId78" Type="http://schemas.openxmlformats.org/officeDocument/2006/relationships/image" Target="../media/image56.png"/><Relationship Id="rId81" Type="http://schemas.openxmlformats.org/officeDocument/2006/relationships/image" Target="../media/image59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microsoft.com/office/2007/relationships/hdphoto" Target="../media/hdphoto11.wdp"/><Relationship Id="rId30" Type="http://schemas.openxmlformats.org/officeDocument/2006/relationships/image" Target="../media/image28.png"/><Relationship Id="rId35" Type="http://schemas.openxmlformats.org/officeDocument/2006/relationships/image" Target="../media/image31.png"/><Relationship Id="rId43" Type="http://schemas.openxmlformats.org/officeDocument/2006/relationships/image" Target="../media/image35.png"/><Relationship Id="rId48" Type="http://schemas.microsoft.com/office/2007/relationships/hdphoto" Target="../media/hdphoto21.wdp"/><Relationship Id="rId56" Type="http://schemas.openxmlformats.org/officeDocument/2006/relationships/image" Target="../media/image42.png"/><Relationship Id="rId64" Type="http://schemas.openxmlformats.org/officeDocument/2006/relationships/image" Target="../media/image47.png"/><Relationship Id="rId69" Type="http://schemas.openxmlformats.org/officeDocument/2006/relationships/image" Target="../media/image50.png"/><Relationship Id="rId77" Type="http://schemas.openxmlformats.org/officeDocument/2006/relationships/image" Target="../media/image55.png"/><Relationship Id="rId8" Type="http://schemas.openxmlformats.org/officeDocument/2006/relationships/image" Target="../media/image16.png"/><Relationship Id="rId51" Type="http://schemas.openxmlformats.org/officeDocument/2006/relationships/image" Target="../media/image39.png"/><Relationship Id="rId72" Type="http://schemas.microsoft.com/office/2007/relationships/hdphoto" Target="../media/hdphoto31.wdp"/><Relationship Id="rId80" Type="http://schemas.openxmlformats.org/officeDocument/2006/relationships/image" Target="../media/image58.jpeg"/><Relationship Id="rId3" Type="http://schemas.openxmlformats.org/officeDocument/2006/relationships/image" Target="../media/image13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microsoft.com/office/2007/relationships/hdphoto" Target="../media/hdphoto10.wdp"/><Relationship Id="rId33" Type="http://schemas.openxmlformats.org/officeDocument/2006/relationships/image" Target="../media/image30.png"/><Relationship Id="rId38" Type="http://schemas.microsoft.com/office/2007/relationships/hdphoto" Target="../media/hdphoto16.wdp"/><Relationship Id="rId46" Type="http://schemas.microsoft.com/office/2007/relationships/hdphoto" Target="../media/hdphoto20.wdp"/><Relationship Id="rId59" Type="http://schemas.microsoft.com/office/2007/relationships/hdphoto" Target="../media/hdphoto26.wdp"/><Relationship Id="rId67" Type="http://schemas.microsoft.com/office/2007/relationships/hdphoto" Target="../media/hdphoto29.wdp"/><Relationship Id="rId20" Type="http://schemas.openxmlformats.org/officeDocument/2006/relationships/image" Target="../media/image23.png"/><Relationship Id="rId41" Type="http://schemas.openxmlformats.org/officeDocument/2006/relationships/image" Target="../media/image34.png"/><Relationship Id="rId54" Type="http://schemas.openxmlformats.org/officeDocument/2006/relationships/image" Target="../media/image41.png"/><Relationship Id="rId62" Type="http://schemas.openxmlformats.org/officeDocument/2006/relationships/image" Target="../media/image46.png"/><Relationship Id="rId70" Type="http://schemas.microsoft.com/office/2007/relationships/hdphoto" Target="../media/hdphoto30.wdp"/><Relationship Id="rId75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28" Type="http://schemas.openxmlformats.org/officeDocument/2006/relationships/image" Target="../media/image27.png"/><Relationship Id="rId36" Type="http://schemas.microsoft.com/office/2007/relationships/hdphoto" Target="../media/hdphoto15.wdp"/><Relationship Id="rId49" Type="http://schemas.openxmlformats.org/officeDocument/2006/relationships/image" Target="../media/image38.png"/><Relationship Id="rId57" Type="http://schemas.microsoft.com/office/2007/relationships/hdphoto" Target="../media/hdphoto2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microsoftteams/manage-ap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1FA4B1-A214-403A-818B-58805D7D82F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ko-KR" b="1" dirty="0">
                <a:latin typeface="Segoe Semibold"/>
                <a:ea typeface="Malgun Gothic" panose="020B0503020000020004" pitchFamily="34" charset="-127"/>
              </a:rPr>
              <a:t>Microsoft Teams</a:t>
            </a:r>
            <a:r>
              <a:rPr lang="ko-KR" altLang="en-US" b="1" dirty="0">
                <a:latin typeface="Segoe Semibold"/>
                <a:ea typeface="Malgun Gothic" panose="020B0503020000020004" pitchFamily="34" charset="-127"/>
              </a:rPr>
              <a:t>용 앱으로 팀워크 개선하기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67F4CE-542F-4760-9090-3E18E3C1C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5050729"/>
            <a:ext cx="12436474" cy="1943797"/>
          </a:xfrm>
          <a:prstGeom prst="rect">
            <a:avLst/>
          </a:prstGeom>
          <a:solidFill>
            <a:srgbClr val="6262A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Segoe UI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B58B1-93D9-4AFB-9303-C2B06F7DC6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157" y="5249750"/>
            <a:ext cx="9590081" cy="964256"/>
          </a:xfrm>
        </p:spPr>
        <p:txBody>
          <a:bodyPr/>
          <a:lstStyle/>
          <a:p>
            <a:r>
              <a:rPr lang="ko-KR" altLang="en-US" sz="2400" b="1" dirty="0">
                <a:solidFill>
                  <a:schemeClr val="bg1"/>
                </a:solidFill>
                <a:latin typeface="Segoe Semibold"/>
                <a:ea typeface="Malgun Gothic" panose="020B0503020000020004" pitchFamily="34" charset="-127"/>
              </a:rPr>
              <a:t>글로벌 </a:t>
            </a:r>
            <a:r>
              <a:rPr lang="en-US" altLang="ko-KR" sz="2400" b="1" dirty="0">
                <a:solidFill>
                  <a:schemeClr val="bg1"/>
                </a:solidFill>
                <a:latin typeface="Segoe Semibold"/>
                <a:ea typeface="Malgun Gothic" panose="020B0503020000020004" pitchFamily="34" charset="-127"/>
              </a:rPr>
              <a:t>IT </a:t>
            </a:r>
            <a:r>
              <a:rPr lang="ko-KR" altLang="en-US" sz="2400" b="1" dirty="0">
                <a:solidFill>
                  <a:schemeClr val="bg1"/>
                </a:solidFill>
                <a:latin typeface="Segoe Semibold"/>
                <a:ea typeface="Malgun Gothic" panose="020B0503020000020004" pitchFamily="34" charset="-127"/>
              </a:rPr>
              <a:t>관리자를 위한 앱 거버넌스 가이드</a:t>
            </a:r>
          </a:p>
          <a:p>
            <a:endParaRPr lang="ko-KR" altLang="en-US" sz="2400" b="1" dirty="0">
              <a:solidFill>
                <a:schemeClr val="tx1"/>
              </a:solidFill>
              <a:latin typeface="Segoe UI" panose="020B0502040204020203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363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A704871-C203-1E4C-B127-48C0B71B6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66410"/>
              </p:ext>
            </p:extLst>
          </p:nvPr>
        </p:nvGraphicFramePr>
        <p:xfrm>
          <a:off x="346189" y="2696275"/>
          <a:ext cx="11744095" cy="127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180">
                  <a:extLst>
                    <a:ext uri="{9D8B030D-6E8A-4147-A177-3AD203B41FA5}">
                      <a16:colId xmlns:a16="http://schemas.microsoft.com/office/drawing/2014/main" val="2315973832"/>
                    </a:ext>
                  </a:extLst>
                </a:gridCol>
                <a:gridCol w="10896915">
                  <a:extLst>
                    <a:ext uri="{9D8B030D-6E8A-4147-A177-3AD203B41FA5}">
                      <a16:colId xmlns:a16="http://schemas.microsoft.com/office/drawing/2014/main" val="1499946517"/>
                    </a:ext>
                  </a:extLst>
                </a:gridCol>
              </a:tblGrid>
              <a:tr h="1274834">
                <a:tc>
                  <a:txBody>
                    <a:bodyPr/>
                    <a:lstStyle/>
                    <a:p>
                      <a:r>
                        <a:rPr lang="en-US" altLang="ko-KR" sz="5400" b="1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2</a:t>
                      </a:r>
                      <a:endParaRPr lang="ko-KR" altLang="en-US" sz="5400" b="1" dirty="0">
                        <a:solidFill>
                          <a:srgbClr val="6262A9"/>
                        </a:solidFill>
                        <a:latin typeface="Segoe Semibold"/>
                        <a:ea typeface="Malgun Gothic" panose="020B0503020000020004" pitchFamily="34" charset="-127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3600" b="1" dirty="0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Teams</a:t>
                      </a:r>
                      <a:r>
                        <a:rPr lang="ko-KR" altLang="en-US" sz="3600" b="1" dirty="0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용 앱에 대한 액세스 권한 관리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0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3590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E021D4-F7B2-4429-8A21-7599E124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</a:rPr>
              <a:t>조직 액세스 권한 </a:t>
            </a:r>
            <a:r>
              <a:rPr lang="ko-KR" altLang="en-US" b="1" dirty="0">
                <a:latin typeface="Segoe Semibold"/>
                <a:ea typeface="Malgun Gothic" panose="020B0503020000020004" pitchFamily="34" charset="-127"/>
              </a:rPr>
              <a:t>관리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FE081F-A15D-4D06-8F6F-D19FE00D3FA9}"/>
              </a:ext>
            </a:extLst>
          </p:cNvPr>
          <p:cNvSpPr/>
          <p:nvPr/>
        </p:nvSpPr>
        <p:spPr>
          <a:xfrm>
            <a:off x="590007" y="1552185"/>
            <a:ext cx="571748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2000" b="0" i="0" u="none" strike="noStrike" dirty="0">
                <a:solidFill>
                  <a:srgbClr val="171717"/>
                </a:solidFill>
                <a:effectLst/>
                <a:latin typeface="Segoe UI" panose="020B0502040204020203" pitchFamily="34" charset="0"/>
                <a:ea typeface="Malgun Gothic" panose="020B0503020000020004" pitchFamily="34" charset="-127"/>
              </a:rPr>
              <a:t>Microsoft Teams </a:t>
            </a:r>
            <a:r>
              <a:rPr lang="ko-KR" altLang="en-US" sz="2000" b="0" i="0" u="none" strike="noStrike" dirty="0">
                <a:solidFill>
                  <a:srgbClr val="171717"/>
                </a:solidFill>
                <a:effectLst/>
                <a:latin typeface="Segoe UI" panose="020B0502040204020203" pitchFamily="34" charset="0"/>
                <a:ea typeface="Malgun Gothic" panose="020B0503020000020004" pitchFamily="34" charset="-127"/>
              </a:rPr>
              <a:t>관리 센터의 왼쪽 탐색</a:t>
            </a:r>
            <a:r>
              <a:rPr lang="ko-KR" altLang="en-US" sz="2000" dirty="0">
                <a:solidFill>
                  <a:srgbClr val="171717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에 있는 </a:t>
            </a:r>
            <a:r>
              <a:rPr lang="ko-KR" altLang="en-US" sz="2000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앱 관리 페이지</a:t>
            </a:r>
            <a:endParaRPr lang="ko-KR" altLang="en-US" sz="2000" b="1" dirty="0">
              <a:latin typeface="Segoe Semibold"/>
              <a:ea typeface="Malgun Gothic" panose="020B0503020000020004" pitchFamily="34" charset="-12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B8E903-6AEF-4B2B-BEB5-0B93DF2890C1}"/>
              </a:ext>
            </a:extLst>
          </p:cNvPr>
          <p:cNvSpPr/>
          <p:nvPr/>
        </p:nvSpPr>
        <p:spPr>
          <a:xfrm>
            <a:off x="590007" y="2608931"/>
            <a:ext cx="58761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앱의 조직 수준 상태 및 속성 보기  </a:t>
            </a:r>
          </a:p>
          <a:p>
            <a:endParaRPr lang="ko-KR" altLang="en-US" sz="2000" dirty="0">
              <a:latin typeface="Segoe UI" panose="020B0502040204020203" pitchFamily="34" charset="0"/>
              <a:ea typeface="Malgun Gothic" panose="020B0503020000020004" pitchFamily="34" charset="-127"/>
            </a:endParaRPr>
          </a:p>
          <a:p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조직 전체 앱 설정 관리</a:t>
            </a:r>
          </a:p>
          <a:p>
            <a:endParaRPr lang="ko-KR" altLang="en-US" sz="2000" dirty="0">
              <a:solidFill>
                <a:srgbClr val="0078D4"/>
              </a:solidFill>
              <a:latin typeface="Segoe UI" panose="020B0502040204020203" pitchFamily="34" charset="0"/>
              <a:ea typeface="Malgun Gothic" panose="020B0503020000020004" pitchFamily="34" charset="-127"/>
            </a:endParaRPr>
          </a:p>
          <a:p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조직 수준에서 앱을 차단하거나 허용하여 테넌트 앱 카탈로그 관리</a:t>
            </a:r>
          </a:p>
        </p:txBody>
      </p:sp>
      <p:grpSp>
        <p:nvGrpSpPr>
          <p:cNvPr id="2" name="Group 1" descr="앱 관리에 대한 정보가 있는 웹 페이지의 스크린샷">
            <a:extLst>
              <a:ext uri="{FF2B5EF4-FFF2-40B4-BE49-F238E27FC236}">
                <a16:creationId xmlns:a16="http://schemas.microsoft.com/office/drawing/2014/main" id="{BA08BC9D-310B-43DA-BF7B-8452A642C442}"/>
              </a:ext>
            </a:extLst>
          </p:cNvPr>
          <p:cNvGrpSpPr/>
          <p:nvPr/>
        </p:nvGrpSpPr>
        <p:grpSpPr>
          <a:xfrm>
            <a:off x="6664000" y="1494671"/>
            <a:ext cx="5789710" cy="4577232"/>
            <a:chOff x="6664000" y="1494671"/>
            <a:chExt cx="5789710" cy="457723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5AA528-3B87-4532-9B2E-1A05473FF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3175"/>
            <a:stretch/>
          </p:blipFill>
          <p:spPr>
            <a:xfrm>
              <a:off x="6664000" y="1494671"/>
              <a:ext cx="5772475" cy="4577232"/>
            </a:xfrm>
            <a:prstGeom prst="rect">
              <a:avLst/>
            </a:prstGeom>
          </p:spPr>
        </p:pic>
        <p:pic>
          <p:nvPicPr>
            <p:cNvPr id="15" name="Picture 14" descr="컴퓨터의 스크린샷&#10;&#10;설명이 자동 생성됨">
              <a:extLst>
                <a:ext uri="{FF2B5EF4-FFF2-40B4-BE49-F238E27FC236}">
                  <a16:creationId xmlns:a16="http://schemas.microsoft.com/office/drawing/2014/main" id="{961758D7-39E5-43E9-BBAA-FAA538E825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100" r="43951" b="100"/>
            <a:stretch/>
          </p:blipFill>
          <p:spPr>
            <a:xfrm>
              <a:off x="6995723" y="1800225"/>
              <a:ext cx="5457987" cy="396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76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00EBF1-CE99-4475-A09E-8037EE7A4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8925"/>
              </p:ext>
            </p:extLst>
          </p:nvPr>
        </p:nvGraphicFramePr>
        <p:xfrm>
          <a:off x="346189" y="2696275"/>
          <a:ext cx="11744095" cy="127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180">
                  <a:extLst>
                    <a:ext uri="{9D8B030D-6E8A-4147-A177-3AD203B41FA5}">
                      <a16:colId xmlns:a16="http://schemas.microsoft.com/office/drawing/2014/main" val="2315973832"/>
                    </a:ext>
                  </a:extLst>
                </a:gridCol>
                <a:gridCol w="10896915">
                  <a:extLst>
                    <a:ext uri="{9D8B030D-6E8A-4147-A177-3AD203B41FA5}">
                      <a16:colId xmlns:a16="http://schemas.microsoft.com/office/drawing/2014/main" val="1499946517"/>
                    </a:ext>
                  </a:extLst>
                </a:gridCol>
              </a:tblGrid>
              <a:tr h="1274834">
                <a:tc>
                  <a:txBody>
                    <a:bodyPr/>
                    <a:lstStyle/>
                    <a:p>
                      <a:r>
                        <a:rPr lang="en-US" altLang="ko-KR" sz="5400" b="1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3</a:t>
                      </a:r>
                      <a:endParaRPr lang="ko-KR" altLang="en-US" sz="5400" b="1" dirty="0">
                        <a:solidFill>
                          <a:srgbClr val="6262A9"/>
                        </a:solidFill>
                        <a:latin typeface="Segoe Semibold"/>
                        <a:ea typeface="Malgun Gothic" panose="020B0503020000020004" pitchFamily="34" charset="-127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3600" b="1" dirty="0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권한 할당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0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36608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B18F59-2E6E-4593-B63B-B1CAE87E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Segoe Semibold"/>
                <a:ea typeface="Malgun Gothic" panose="020B0503020000020004" pitchFamily="34" charset="-127"/>
              </a:rPr>
              <a:t>권한 할당</a:t>
            </a:r>
            <a:br>
              <a:rPr lang="ko-KR" altLang="en-US" b="1" dirty="0">
                <a:latin typeface="Segoe Semibold"/>
                <a:ea typeface="Malgun Gothic" panose="020B0503020000020004" pitchFamily="34" charset="-127"/>
              </a:rPr>
            </a:br>
            <a:endParaRPr lang="ko-KR" altLang="en-US" b="1" dirty="0">
              <a:latin typeface="Segoe Semibold"/>
              <a:ea typeface="Malgun Gothic" panose="020B0503020000020004" pitchFamily="34" charset="-12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423D46-9BCA-4374-AD0D-5A7193E16EAC}"/>
              </a:ext>
            </a:extLst>
          </p:cNvPr>
          <p:cNvSpPr/>
          <p:nvPr/>
        </p:nvSpPr>
        <p:spPr>
          <a:xfrm>
            <a:off x="590007" y="1602992"/>
            <a:ext cx="571748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2000" b="0" i="0" u="none" strike="noStrike" dirty="0">
                <a:solidFill>
                  <a:srgbClr val="171717"/>
                </a:solidFill>
                <a:effectLst/>
                <a:latin typeface="Segoe UI" panose="020B0502040204020203" pitchFamily="34" charset="0"/>
                <a:ea typeface="Malgun Gothic" panose="020B0503020000020004" pitchFamily="34" charset="-127"/>
              </a:rPr>
              <a:t>Microsoft Teams </a:t>
            </a:r>
            <a:r>
              <a:rPr lang="ko-KR" altLang="en-US" sz="2000" b="0" i="0" u="none" strike="noStrike" dirty="0">
                <a:solidFill>
                  <a:srgbClr val="171717"/>
                </a:solidFill>
                <a:effectLst/>
                <a:latin typeface="Segoe UI" panose="020B0502040204020203" pitchFamily="34" charset="0"/>
                <a:ea typeface="Malgun Gothic" panose="020B0503020000020004" pitchFamily="34" charset="-127"/>
              </a:rPr>
              <a:t>관리 센터의 왼쪽 탐색</a:t>
            </a:r>
            <a:r>
              <a:rPr lang="ko-KR" altLang="en-US" sz="2000" dirty="0">
                <a:solidFill>
                  <a:srgbClr val="171717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에 있는 </a:t>
            </a:r>
            <a:r>
              <a:rPr lang="ko-KR" altLang="en-US" sz="2000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권한 정책 페이지</a:t>
            </a:r>
            <a:endParaRPr lang="ko-KR" altLang="en-US" sz="2000" b="1" dirty="0">
              <a:latin typeface="Segoe Semibold"/>
              <a:ea typeface="Malgun Gothic" panose="020B0503020000020004" pitchFamily="34" charset="-12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1D4658-8AB6-433F-A13E-C399989A743B}"/>
              </a:ext>
            </a:extLst>
          </p:cNvPr>
          <p:cNvSpPr/>
          <p:nvPr/>
        </p:nvSpPr>
        <p:spPr>
          <a:xfrm>
            <a:off x="590007" y="2608931"/>
            <a:ext cx="58761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앱 권한 정책 만들기 및 편집</a:t>
            </a:r>
          </a:p>
          <a:p>
            <a:pPr fontAlgn="t"/>
            <a:endParaRPr lang="ko-KR" altLang="en-US" sz="2000" dirty="0">
              <a:latin typeface="Segoe UI" panose="020B0502040204020203" pitchFamily="34" charset="0"/>
              <a:ea typeface="Malgun Gothic" panose="020B0503020000020004" pitchFamily="34" charset="-127"/>
            </a:endParaRPr>
          </a:p>
          <a:p>
            <a:pPr fontAlgn="t"/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특정 사용자에 대해 앱을 차단하거나 허용하는 사용자 지정 정책 할당</a:t>
            </a:r>
          </a:p>
          <a:p>
            <a:pPr fontAlgn="t"/>
            <a:endParaRPr lang="ko-KR" altLang="en-US" sz="2000" dirty="0">
              <a:latin typeface="Segoe UI" panose="020B0502040204020203" pitchFamily="34" charset="0"/>
              <a:ea typeface="Malgun Gothic" panose="020B0503020000020004" pitchFamily="34" charset="-127"/>
            </a:endParaRPr>
          </a:p>
          <a:p>
            <a:pPr fontAlgn="t"/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특정 사용자에게 액세스 권한 할당 </a:t>
            </a:r>
          </a:p>
          <a:p>
            <a:pPr fontAlgn="t"/>
            <a:endParaRPr lang="ko-KR" altLang="en-US" sz="2000" dirty="0">
              <a:latin typeface="Segoe UI" panose="020B0502040204020203" pitchFamily="34" charset="0"/>
              <a:ea typeface="Malgun Gothic" panose="020B0503020000020004" pitchFamily="34" charset="-127"/>
            </a:endParaRPr>
          </a:p>
          <a:p>
            <a:pPr fontAlgn="t"/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또는 </a:t>
            </a:r>
            <a:r>
              <a:rPr lang="en-US" altLang="ko-KR" sz="200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PowerShell </a:t>
            </a:r>
            <a:r>
              <a:rPr lang="ko-KR" altLang="en-US" sz="200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컨트롤을 </a:t>
            </a:r>
            <a:r>
              <a:rPr lang="ko-KR" altLang="en-US" sz="20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사용하여 그룹에 대한 액세스 권한</a:t>
            </a:r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 할당</a:t>
            </a:r>
            <a:endParaRPr lang="ko-KR" altLang="en-US" sz="2000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</a:endParaRPr>
          </a:p>
        </p:txBody>
      </p:sp>
      <p:grpSp>
        <p:nvGrpSpPr>
          <p:cNvPr id="2" name="Group 1" descr="앱 권한 정책 추가에 대한 정보가 있는 웹 페이지의 스크린샷">
            <a:extLst>
              <a:ext uri="{FF2B5EF4-FFF2-40B4-BE49-F238E27FC236}">
                <a16:creationId xmlns:a16="http://schemas.microsoft.com/office/drawing/2014/main" id="{210EC4B1-993A-4D77-8F2B-1C170053478B}"/>
              </a:ext>
            </a:extLst>
          </p:cNvPr>
          <p:cNvGrpSpPr/>
          <p:nvPr/>
        </p:nvGrpSpPr>
        <p:grpSpPr>
          <a:xfrm>
            <a:off x="6664000" y="1494671"/>
            <a:ext cx="5772475" cy="4577232"/>
            <a:chOff x="6664000" y="1494671"/>
            <a:chExt cx="5772475" cy="45772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8C6D09-2321-46EC-8238-D3A6ACEDF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3175"/>
            <a:stretch/>
          </p:blipFill>
          <p:spPr>
            <a:xfrm>
              <a:off x="6664000" y="1494671"/>
              <a:ext cx="5772475" cy="4577232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053E58-3DF4-4B7E-BA4A-764CD8B3CDF5}"/>
                </a:ext>
              </a:extLst>
            </p:cNvPr>
            <p:cNvGrpSpPr/>
            <p:nvPr/>
          </p:nvGrpSpPr>
          <p:grpSpPr>
            <a:xfrm>
              <a:off x="6997338" y="1779810"/>
              <a:ext cx="5439137" cy="3985559"/>
              <a:chOff x="6029835" y="1546021"/>
              <a:chExt cx="5439137" cy="3985559"/>
            </a:xfrm>
          </p:grpSpPr>
          <p:pic>
            <p:nvPicPr>
              <p:cNvPr id="10" name="Picture 9" descr="휴대폰의 스크린샷&#10;&#10;설명이 자동 생성됨">
                <a:extLst>
                  <a:ext uri="{FF2B5EF4-FFF2-40B4-BE49-F238E27FC236}">
                    <a16:creationId xmlns:a16="http://schemas.microsoft.com/office/drawing/2014/main" id="{79C8A7F9-F4A6-419C-B412-875C3A242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424" b="20004"/>
              <a:stretch/>
            </p:blipFill>
            <p:spPr>
              <a:xfrm>
                <a:off x="6029835" y="1546021"/>
                <a:ext cx="5439137" cy="3985559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6CD930-915A-4EC0-965E-EB3BEDE77AE6}"/>
                  </a:ext>
                </a:extLst>
              </p:cNvPr>
              <p:cNvSpPr/>
              <p:nvPr/>
            </p:nvSpPr>
            <p:spPr bwMode="auto">
              <a:xfrm>
                <a:off x="6157895" y="3148122"/>
                <a:ext cx="3937802" cy="808045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5102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4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Malgun Gothic" panose="020B0503020000020004" pitchFamily="34" charset="-127"/>
                  <a:cs typeface="Segoe U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058147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39C215-6052-4794-9CB7-8D6147876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062472"/>
              </p:ext>
            </p:extLst>
          </p:nvPr>
        </p:nvGraphicFramePr>
        <p:xfrm>
          <a:off x="346189" y="2696275"/>
          <a:ext cx="11744095" cy="127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180">
                  <a:extLst>
                    <a:ext uri="{9D8B030D-6E8A-4147-A177-3AD203B41FA5}">
                      <a16:colId xmlns:a16="http://schemas.microsoft.com/office/drawing/2014/main" val="2315973832"/>
                    </a:ext>
                  </a:extLst>
                </a:gridCol>
                <a:gridCol w="10896915">
                  <a:extLst>
                    <a:ext uri="{9D8B030D-6E8A-4147-A177-3AD203B41FA5}">
                      <a16:colId xmlns:a16="http://schemas.microsoft.com/office/drawing/2014/main" val="1499946517"/>
                    </a:ext>
                  </a:extLst>
                </a:gridCol>
              </a:tblGrid>
              <a:tr h="1274834">
                <a:tc>
                  <a:txBody>
                    <a:bodyPr/>
                    <a:lstStyle/>
                    <a:p>
                      <a:r>
                        <a:rPr lang="en-US" altLang="ko-KR" sz="5400" b="1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4</a:t>
                      </a:r>
                      <a:endParaRPr lang="ko-KR" altLang="en-US" sz="5400" b="1" dirty="0">
                        <a:solidFill>
                          <a:srgbClr val="6262A9"/>
                        </a:solidFill>
                        <a:latin typeface="Segoe Semibold"/>
                        <a:ea typeface="Malgun Gothic" panose="020B0503020000020004" pitchFamily="34" charset="-127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3600" b="1" dirty="0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사용자가 앱에서 협업할 수 있도록 지원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0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9802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99507-5546-4A4B-928E-402A632A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Segoe Semibold"/>
                <a:ea typeface="Malgun Gothic" panose="020B0503020000020004" pitchFamily="34" charset="-127"/>
              </a:rPr>
              <a:t>사용자가</a:t>
            </a:r>
            <a:r>
              <a:rPr lang="ko-KR" altLang="en-US" b="1" dirty="0">
                <a:solidFill>
                  <a:schemeClr val="tx2"/>
                </a:solidFill>
                <a:latin typeface="Segoe Semibold"/>
                <a:ea typeface="Malgun Gothic" panose="020B0503020000020004" pitchFamily="34" charset="-127"/>
              </a:rPr>
              <a:t> </a:t>
            </a:r>
            <a:r>
              <a:rPr lang="ko-KR" altLang="en-US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</a:rPr>
              <a:t>앱을 찾는 방법 제어</a:t>
            </a:r>
            <a:br>
              <a:rPr lang="ko-KR" altLang="en-US" b="1" dirty="0">
                <a:latin typeface="Segoe Semibold"/>
                <a:ea typeface="Malgun Gothic" panose="020B0503020000020004" pitchFamily="34" charset="-127"/>
              </a:rPr>
            </a:br>
            <a:endParaRPr lang="ko-KR" altLang="en-US" b="1" dirty="0">
              <a:latin typeface="Segoe Semibold"/>
              <a:ea typeface="Malgun Gothic" panose="020B0503020000020004" pitchFamily="34" charset="-12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6C4A44-1A40-48CA-B86A-23D988907666}"/>
              </a:ext>
            </a:extLst>
          </p:cNvPr>
          <p:cNvSpPr/>
          <p:nvPr/>
        </p:nvSpPr>
        <p:spPr>
          <a:xfrm>
            <a:off x="434975" y="1441740"/>
            <a:ext cx="571748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2000" b="0" i="0" u="none" strike="noStrike" dirty="0">
                <a:solidFill>
                  <a:srgbClr val="171717"/>
                </a:solidFill>
                <a:effectLst/>
                <a:latin typeface="Segoe UI" panose="020B0502040204020203" pitchFamily="34" charset="0"/>
                <a:ea typeface="Malgun Gothic" panose="020B0503020000020004" pitchFamily="34" charset="-127"/>
              </a:rPr>
              <a:t>Microsoft Teams </a:t>
            </a:r>
            <a:r>
              <a:rPr lang="ko-KR" altLang="en-US" sz="2000" b="0" i="0" u="none" strike="noStrike" dirty="0">
                <a:solidFill>
                  <a:srgbClr val="171717"/>
                </a:solidFill>
                <a:effectLst/>
                <a:latin typeface="Segoe UI" panose="020B0502040204020203" pitchFamily="34" charset="0"/>
                <a:ea typeface="Malgun Gothic" panose="020B0503020000020004" pitchFamily="34" charset="-127"/>
              </a:rPr>
              <a:t>관리 센터의 왼쪽 탐색</a:t>
            </a:r>
            <a:r>
              <a:rPr lang="ko-KR" altLang="en-US" sz="2000" dirty="0">
                <a:solidFill>
                  <a:srgbClr val="171717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에 있는 </a:t>
            </a:r>
            <a:r>
              <a:rPr lang="ko-KR" altLang="en-US" sz="2000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정책 설정 페이지</a:t>
            </a:r>
            <a:endParaRPr lang="ko-KR" altLang="en-US" sz="2000" b="1" dirty="0">
              <a:latin typeface="Segoe Semibold"/>
              <a:ea typeface="Malgun Gothic" panose="020B0503020000020004" pitchFamily="34" charset="-12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B9E62B-FC3D-4001-8A34-471D41764B99}"/>
              </a:ext>
            </a:extLst>
          </p:cNvPr>
          <p:cNvSpPr/>
          <p:nvPr/>
        </p:nvSpPr>
        <p:spPr>
          <a:xfrm>
            <a:off x="590007" y="2608931"/>
            <a:ext cx="58761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앱 표시줄에 고정할 앱을 제어하고 순서를 설정</a:t>
            </a:r>
          </a:p>
          <a:p>
            <a:pPr fontAlgn="t"/>
            <a:endParaRPr lang="ko-KR" altLang="en-US" sz="2000" dirty="0">
              <a:latin typeface="Segoe UI" panose="020B0502040204020203" pitchFamily="34" charset="0"/>
              <a:ea typeface="Malgun Gothic" panose="020B0503020000020004" pitchFamily="34" charset="-127"/>
            </a:endParaRPr>
          </a:p>
          <a:p>
            <a:pPr fontAlgn="t"/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사용자가 </a:t>
            </a:r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앱을 </a:t>
            </a:r>
            <a:r>
              <a:rPr lang="en-US" altLang="ko-KR" sz="2000">
                <a:latin typeface="Segoe UI" panose="020B0502040204020203" pitchFamily="34" charset="0"/>
                <a:ea typeface="Malgun Gothic" panose="020B0503020000020004" pitchFamily="34" charset="-127"/>
              </a:rPr>
              <a:t>Teams</a:t>
            </a:r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에 </a:t>
            </a:r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고정할 수 있는지 여부를 제어</a:t>
            </a:r>
          </a:p>
          <a:p>
            <a:pPr fontAlgn="t"/>
            <a:endParaRPr lang="ko-KR" altLang="en-US" sz="2000" dirty="0">
              <a:latin typeface="Segoe UI" panose="020B0502040204020203" pitchFamily="34" charset="0"/>
              <a:ea typeface="Malgun Gothic" panose="020B0503020000020004" pitchFamily="34" charset="-127"/>
            </a:endParaRPr>
          </a:p>
          <a:p>
            <a:pPr fontAlgn="t"/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사용자를 대신하여 </a:t>
            </a:r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앱을 설치하고</a:t>
            </a:r>
            <a:r>
              <a:rPr lang="en-US" altLang="ko-KR" sz="2000">
                <a:latin typeface="Segoe UI" panose="020B0502040204020203" pitchFamily="34" charset="0"/>
                <a:ea typeface="Malgun Gothic" panose="020B0503020000020004" pitchFamily="34" charset="-127"/>
              </a:rPr>
              <a:t>(</a:t>
            </a:r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미리 보기</a:t>
            </a:r>
            <a:r>
              <a:rPr lang="en-US" altLang="ko-KR" sz="2000">
                <a:latin typeface="Segoe UI" panose="020B0502040204020203" pitchFamily="34" charset="0"/>
                <a:ea typeface="Malgun Gothic" panose="020B0503020000020004" pitchFamily="34" charset="-127"/>
              </a:rPr>
              <a:t>) </a:t>
            </a:r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기본적으로 </a:t>
            </a:r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설치되는 앱을 선택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0EC72C-8AA1-40F5-B337-6EB3ED05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64000" y="1494671"/>
            <a:ext cx="5772475" cy="4577232"/>
            <a:chOff x="6664000" y="1494671"/>
            <a:chExt cx="5772475" cy="45772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3D7D69-F455-47E4-B80E-47D6ABE0B0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3175"/>
            <a:stretch/>
          </p:blipFill>
          <p:spPr>
            <a:xfrm>
              <a:off x="6664000" y="1494671"/>
              <a:ext cx="5772475" cy="4577232"/>
            </a:xfrm>
            <a:prstGeom prst="rect">
              <a:avLst/>
            </a:prstGeom>
          </p:spPr>
        </p:pic>
        <p:pic>
          <p:nvPicPr>
            <p:cNvPr id="6" name="Picture 5" descr="Teams 앱 스크린샷">
              <a:extLst>
                <a:ext uri="{FF2B5EF4-FFF2-40B4-BE49-F238E27FC236}">
                  <a16:creationId xmlns:a16="http://schemas.microsoft.com/office/drawing/2014/main" id="{7F422BA9-443E-4834-992B-48EB635E8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" t="-1" r="1661" b="3381"/>
            <a:stretch/>
          </p:blipFill>
          <p:spPr>
            <a:xfrm>
              <a:off x="6984707" y="1800225"/>
              <a:ext cx="5451768" cy="398362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1538BE-6EB4-4438-9A27-A37BE5010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200" y="1796400"/>
            <a:ext cx="5441339" cy="3983626"/>
            <a:chOff x="6407434" y="1162843"/>
            <a:chExt cx="6014317" cy="44031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F8A9B4-A66F-4A62-9FED-CD0CE5D0F6EC}"/>
                </a:ext>
              </a:extLst>
            </p:cNvPr>
            <p:cNvSpPr/>
            <p:nvPr/>
          </p:nvSpPr>
          <p:spPr bwMode="auto">
            <a:xfrm>
              <a:off x="6407434" y="1162843"/>
              <a:ext cx="5792279" cy="4403107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5102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Malgun Gothic" panose="020B0503020000020004" pitchFamily="34" charset="-127"/>
                <a:ea typeface="Malgun Gothic" panose="020B0503020000020004" pitchFamily="34" charset="-127"/>
                <a:cs typeface="Segoe UI" pitchFamily="34" charset="0"/>
              </a:endParaRPr>
            </a:p>
          </p:txBody>
        </p:sp>
        <p:pic>
          <p:nvPicPr>
            <p:cNvPr id="1026" name="Picture 2" descr="2019-03-26 09_19_45-.png">
              <a:extLst>
                <a:ext uri="{FF2B5EF4-FFF2-40B4-BE49-F238E27FC236}">
                  <a16:creationId xmlns:a16="http://schemas.microsoft.com/office/drawing/2014/main" id="{066F8BF1-1860-442A-AE8E-1D1E71F3CF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r="20468" b="9890"/>
            <a:stretch/>
          </p:blipFill>
          <p:spPr bwMode="auto">
            <a:xfrm>
              <a:off x="7131627" y="1162843"/>
              <a:ext cx="5290124" cy="440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 descr="앱 관리에 대한 정보가 있는 웹 페이지의 스크린샷">
            <a:extLst>
              <a:ext uri="{FF2B5EF4-FFF2-40B4-BE49-F238E27FC236}">
                <a16:creationId xmlns:a16="http://schemas.microsoft.com/office/drawing/2014/main" id="{66D9584A-D8BD-4E36-8BB6-9B6D7565C2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6000" y="813600"/>
            <a:ext cx="4879864" cy="49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0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EDFF3D-B001-48DD-B047-13F97EA1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7" y="444499"/>
            <a:ext cx="11563350" cy="758825"/>
          </a:xfrm>
        </p:spPr>
        <p:txBody>
          <a:bodyPr/>
          <a:lstStyle/>
          <a:p>
            <a:r>
              <a:rPr lang="ko-KR" altLang="en-US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</a:rPr>
              <a:t>앱 가용성 </a:t>
            </a:r>
            <a:r>
              <a:rPr lang="ko-KR" altLang="en-US" b="1" dirty="0">
                <a:latin typeface="Segoe Semibold"/>
                <a:ea typeface="Malgun Gothic" panose="020B0503020000020004" pitchFamily="34" charset="-127"/>
              </a:rPr>
              <a:t>전달</a:t>
            </a:r>
            <a:endParaRPr lang="ko-KR" altLang="en-US" b="1" dirty="0">
              <a:solidFill>
                <a:schemeClr val="tx2"/>
              </a:solidFill>
              <a:latin typeface="Segoe Semibold"/>
              <a:ea typeface="Malgun Gothic" panose="020B0503020000020004" pitchFamily="34" charset="-12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73564E-AE30-49FA-985F-9A3FCB292154}"/>
              </a:ext>
            </a:extLst>
          </p:cNvPr>
          <p:cNvSpPr/>
          <p:nvPr/>
        </p:nvSpPr>
        <p:spPr>
          <a:xfrm>
            <a:off x="590007" y="1756880"/>
            <a:ext cx="5717487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2000">
                <a:latin typeface="Segoe UI" panose="020B0502040204020203" pitchFamily="34" charset="0"/>
                <a:ea typeface="Malgun Gothic" panose="020B0503020000020004" pitchFamily="34" charset="-127"/>
              </a:rPr>
              <a:t>Microsoft </a:t>
            </a:r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리소스 </a:t>
            </a:r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사용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3C442A-3227-46B1-ADF4-9A73ED5DAC78}"/>
              </a:ext>
            </a:extLst>
          </p:cNvPr>
          <p:cNvSpPr/>
          <p:nvPr/>
        </p:nvSpPr>
        <p:spPr>
          <a:xfrm>
            <a:off x="590007" y="2608931"/>
            <a:ext cx="58761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아래 아이콘을 클릭하고 사용자가 자신의 계정이 활성화되었음을 알 수 있도록 이메일 템플릿을 </a:t>
            </a:r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사용자 지정합니다</a:t>
            </a:r>
            <a:r>
              <a:rPr lang="en-US" altLang="ko-KR" sz="2000">
                <a:latin typeface="Segoe UI" panose="020B0502040204020203" pitchFamily="34" charset="0"/>
                <a:ea typeface="Malgun Gothic" panose="020B0503020000020004" pitchFamily="34" charset="-127"/>
              </a:rPr>
              <a:t>. </a:t>
            </a:r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적합한 </a:t>
            </a:r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추가 기업 </a:t>
            </a:r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가이드를 추가합니다</a:t>
            </a:r>
            <a:r>
              <a:rPr lang="en-US" altLang="ko-KR" sz="2000">
                <a:latin typeface="Segoe UI" panose="020B0502040204020203" pitchFamily="34" charset="0"/>
                <a:ea typeface="Malgun Gothic" panose="020B0503020000020004" pitchFamily="34" charset="-127"/>
              </a:rPr>
              <a:t>.</a:t>
            </a:r>
            <a:endParaRPr lang="ko-KR" altLang="en-US" sz="2000" dirty="0">
              <a:latin typeface="Segoe UI" panose="020B0502040204020203" pitchFamily="34" charset="0"/>
              <a:ea typeface="Malgun Gothic" panose="020B0503020000020004" pitchFamily="34" charset="-127"/>
            </a:endParaRPr>
          </a:p>
        </p:txBody>
      </p:sp>
      <p:grpSp>
        <p:nvGrpSpPr>
          <p:cNvPr id="2" name="Group 1" descr="이메일이 표시된 모바일 디바이스의 사진">
            <a:extLst>
              <a:ext uri="{FF2B5EF4-FFF2-40B4-BE49-F238E27FC236}">
                <a16:creationId xmlns:a16="http://schemas.microsoft.com/office/drawing/2014/main" id="{E96A7A71-FADB-4820-AD8D-D6180D6549E7}"/>
              </a:ext>
            </a:extLst>
          </p:cNvPr>
          <p:cNvGrpSpPr/>
          <p:nvPr/>
        </p:nvGrpSpPr>
        <p:grpSpPr>
          <a:xfrm>
            <a:off x="7678314" y="444499"/>
            <a:ext cx="3024423" cy="6098145"/>
            <a:chOff x="7678314" y="444499"/>
            <a:chExt cx="3024423" cy="6098145"/>
          </a:xfrm>
        </p:grpSpPr>
        <p:pic>
          <p:nvPicPr>
            <p:cNvPr id="9" name="Picture 8" descr="휴대폰의 스크린샷&#10;&#10;설명이 자동 생성됨">
              <a:extLst>
                <a:ext uri="{FF2B5EF4-FFF2-40B4-BE49-F238E27FC236}">
                  <a16:creationId xmlns:a16="http://schemas.microsoft.com/office/drawing/2014/main" id="{21352DE1-4FAB-414E-81E9-6800237CA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8314" y="444499"/>
              <a:ext cx="3024423" cy="6098145"/>
            </a:xfrm>
            <a:prstGeom prst="rect">
              <a:avLst/>
            </a:prstGeom>
          </p:spPr>
        </p:pic>
        <p:pic>
          <p:nvPicPr>
            <p:cNvPr id="6" name="Picture 5" descr="컴퓨터의 스크린샷&#10;&#10;설명이 자동 생성됨">
              <a:extLst>
                <a:ext uri="{FF2B5EF4-FFF2-40B4-BE49-F238E27FC236}">
                  <a16:creationId xmlns:a16="http://schemas.microsoft.com/office/drawing/2014/main" id="{3C0830A2-1F0F-491D-8CC1-3A9DC2547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7893581" y="986722"/>
              <a:ext cx="2577709" cy="4812829"/>
            </a:xfrm>
            <a:prstGeom prst="rect">
              <a:avLst/>
            </a:prstGeom>
          </p:spPr>
        </p:pic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492BDFA-2D90-4144-AB1A-DD7D3F6B7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21376"/>
              </p:ext>
            </p:extLst>
          </p:nvPr>
        </p:nvGraphicFramePr>
        <p:xfrm>
          <a:off x="0" y="4244975"/>
          <a:ext cx="73723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8" name="Packager Shell Object" showAsIcon="1" r:id="rId6" imgW="3045960" imgH="491040" progId="Package">
                  <p:embed/>
                </p:oleObj>
              </mc:Choice>
              <mc:Fallback>
                <p:oleObj name="Packager Shell Object" showAsIcon="1" r:id="rId6" imgW="3045960" imgH="491040" progId="Packag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492BDFA-2D90-4144-AB1A-DD7D3F6B7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4244975"/>
                        <a:ext cx="7372350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115083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630F-E9FE-421C-BA72-B2A79B99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  <a:cs typeface="Segoe UI"/>
              </a:rPr>
              <a:t>앱 고정 </a:t>
            </a:r>
            <a:r>
              <a:rPr lang="ko-KR" altLang="en-US" b="1" dirty="0">
                <a:latin typeface="Segoe Semibold"/>
                <a:ea typeface="Malgun Gothic" panose="020B0503020000020004" pitchFamily="34" charset="-127"/>
                <a:cs typeface="Segoe UI"/>
              </a:rPr>
              <a:t>방법 보기</a:t>
            </a:r>
            <a:endParaRPr lang="ko-KR" altLang="en-US" b="1" dirty="0">
              <a:latin typeface="Segoe Semibold"/>
              <a:ea typeface="Malgun Gothic" panose="020B0503020000020004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BFD69-F35E-4111-B7CC-8ED78C49C928}"/>
              </a:ext>
            </a:extLst>
          </p:cNvPr>
          <p:cNvSpPr txBox="1"/>
          <p:nvPr/>
        </p:nvSpPr>
        <p:spPr>
          <a:xfrm>
            <a:off x="342900" y="1222376"/>
            <a:ext cx="621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https://www.youtube.com/watch?v=uOEmD_Mf-yg</a:t>
            </a:r>
            <a:endParaRPr lang="ko-KR" altLang="en-US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D7439D-91B5-453A-A2BC-15EEA27B9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232" t="-709" r="-524" b="3241"/>
          <a:stretch/>
        </p:blipFill>
        <p:spPr>
          <a:xfrm>
            <a:off x="2142837" y="1671539"/>
            <a:ext cx="8150801" cy="5322884"/>
          </a:xfrm>
          <a:prstGeom prst="rect">
            <a:avLst/>
          </a:prstGeom>
        </p:spPr>
      </p:pic>
      <p:pic>
        <p:nvPicPr>
          <p:cNvPr id="3" name="Picture 2" descr="고정된 앱 스크린샷">
            <a:extLst>
              <a:ext uri="{FF2B5EF4-FFF2-40B4-BE49-F238E27FC236}">
                <a16:creationId xmlns:a16="http://schemas.microsoft.com/office/drawing/2014/main" id="{1BCE2928-AF0E-4BF2-AEE4-D5F0BCC978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4" r="25165"/>
          <a:stretch/>
        </p:blipFill>
        <p:spPr>
          <a:xfrm>
            <a:off x="2699133" y="2077246"/>
            <a:ext cx="7175118" cy="491727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5E01DD-7522-4592-8693-C1E5A3ACB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353384" y="1815737"/>
            <a:ext cx="4562431" cy="2811127"/>
          </a:xfrm>
          <a:prstGeom prst="straightConnector1">
            <a:avLst/>
          </a:prstGeom>
          <a:ln w="38100">
            <a:solidFill>
              <a:srgbClr val="6262A9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고정된 앱 확장 스크린샷">
            <a:extLst>
              <a:ext uri="{FF2B5EF4-FFF2-40B4-BE49-F238E27FC236}">
                <a16:creationId xmlns:a16="http://schemas.microsoft.com/office/drawing/2014/main" id="{3CAFBD1B-A92D-4C8A-959A-919FE3410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1632" y="574881"/>
            <a:ext cx="3084843" cy="64196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7D1F59-A44D-4F36-855F-96E3BE6A5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284617" y="4335183"/>
            <a:ext cx="1045491" cy="2026428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Malgun Gothic" panose="020B0503020000020004" pitchFamily="34" charset="-127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5451A-8C4D-4183-87B0-AA6779F7B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999816" y="1302207"/>
            <a:ext cx="419462" cy="3066846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Malgun Gothic" panose="020B0503020000020004" pitchFamily="34" charset="-127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98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081666-23A0-4678-BDD3-311DF11DD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19526"/>
              </p:ext>
            </p:extLst>
          </p:nvPr>
        </p:nvGraphicFramePr>
        <p:xfrm>
          <a:off x="346189" y="2696275"/>
          <a:ext cx="11744095" cy="127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180">
                  <a:extLst>
                    <a:ext uri="{9D8B030D-6E8A-4147-A177-3AD203B41FA5}">
                      <a16:colId xmlns:a16="http://schemas.microsoft.com/office/drawing/2014/main" val="2315973832"/>
                    </a:ext>
                  </a:extLst>
                </a:gridCol>
                <a:gridCol w="10896915">
                  <a:extLst>
                    <a:ext uri="{9D8B030D-6E8A-4147-A177-3AD203B41FA5}">
                      <a16:colId xmlns:a16="http://schemas.microsoft.com/office/drawing/2014/main" val="1499946517"/>
                    </a:ext>
                  </a:extLst>
                </a:gridCol>
              </a:tblGrid>
              <a:tr h="1274834">
                <a:tc>
                  <a:txBody>
                    <a:bodyPr/>
                    <a:lstStyle/>
                    <a:p>
                      <a:r>
                        <a:rPr lang="en-US" altLang="ko-KR" sz="5400" b="1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5</a:t>
                      </a:r>
                      <a:endParaRPr lang="ko-KR" altLang="en-US" sz="5400" b="1" dirty="0">
                        <a:solidFill>
                          <a:srgbClr val="6262A9"/>
                        </a:solidFill>
                        <a:latin typeface="Segoe Semibold"/>
                        <a:ea typeface="Malgun Gothic" panose="020B0503020000020004" pitchFamily="34" charset="-127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3600" b="1" dirty="0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모범 사례와 기술 리소스 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0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36329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95746F6-070B-4B56-AB22-422F0D7B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>
                <a:latin typeface="Segoe Semibold"/>
                <a:ea typeface="Malgun Gothic" panose="020B0503020000020004" pitchFamily="34" charset="-127"/>
              </a:rPr>
              <a:t>일반적인 시나리오</a:t>
            </a:r>
            <a:r>
              <a:rPr lang="en-US" altLang="ko-KR" b="1">
                <a:latin typeface="Segoe Semibold"/>
                <a:ea typeface="Malgun Gothic" panose="020B0503020000020004" pitchFamily="34" charset="-127"/>
              </a:rPr>
              <a:t>: </a:t>
            </a:r>
            <a:r>
              <a:rPr lang="ko-KR" altLang="en-US" b="1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</a:rPr>
              <a:t>모범 </a:t>
            </a:r>
            <a:r>
              <a:rPr lang="ko-KR" altLang="en-US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</a:rPr>
              <a:t>사례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C0D3D8-F7B6-410C-B59D-8E5659FC8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34" y="1696056"/>
            <a:ext cx="610473" cy="6828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B53614-465A-4EFD-BB83-C1CE0C7F8A08}"/>
              </a:ext>
            </a:extLst>
          </p:cNvPr>
          <p:cNvSpPr/>
          <p:nvPr/>
        </p:nvSpPr>
        <p:spPr>
          <a:xfrm>
            <a:off x="567634" y="2590004"/>
            <a:ext cx="4478630" cy="388567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05215">
              <a:spcBef>
                <a:spcPts val="306"/>
              </a:spcBef>
              <a:spcAft>
                <a:spcPts val="306"/>
              </a:spcAft>
              <a:defRPr/>
            </a:pPr>
            <a:r>
              <a:rPr lang="ko-KR" altLang="en-US" sz="2000" b="1" dirty="0">
                <a:latin typeface="Segoe Semibold"/>
                <a:ea typeface="Malgun Gothic" panose="020B0503020000020004" pitchFamily="34" charset="-127"/>
              </a:rPr>
              <a:t>관리 및 제어</a:t>
            </a:r>
          </a:p>
          <a:p>
            <a:pPr marL="174862" indent="-174862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조직 전체 또는 특정 사용자에 대해 앱을 허용하거나 차단하여 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Teams</a:t>
            </a: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용 앱을 관리합니다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.</a:t>
            </a:r>
            <a:r>
              <a:rPr lang="ko-KR" altLang="en-US" sz="1600" dirty="0">
                <a:solidFill>
                  <a:schemeClr val="tx2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 </a:t>
            </a:r>
            <a:br>
              <a:rPr lang="ko-KR" altLang="en-US" dirty="0">
                <a:latin typeface="Segoe UI" panose="020B0502040204020203" pitchFamily="34" charset="0"/>
                <a:ea typeface="Malgun Gothic" panose="020B0503020000020004" pitchFamily="34" charset="-127"/>
              </a:rPr>
            </a:br>
            <a:r>
              <a:rPr lang="ko-KR" altLang="en-US" sz="16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앱 권한 정책 보기</a:t>
            </a:r>
            <a:endParaRPr lang="ko-KR" altLang="en-US" sz="1600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" panose="020B0502040204020203" pitchFamily="34" charset="0"/>
            </a:endParaRPr>
          </a:p>
          <a:p>
            <a:pPr marL="174862" indent="-174862"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schemeClr val="tx2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" panose="020B0502040204020203" pitchFamily="34" charset="0"/>
            </a:endParaRPr>
          </a:p>
          <a:p>
            <a:pPr marL="174862" indent="-174862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앱 표시줄에 고정할 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Teams</a:t>
            </a: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용 앱을 표시하여 사용자의 앱 환경을 관리합니다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. </a:t>
            </a:r>
            <a:br>
              <a:rPr lang="ko-KR" altLang="en-US" dirty="0">
                <a:latin typeface="Segoe UI" panose="020B0502040204020203" pitchFamily="34" charset="0"/>
                <a:ea typeface="Malgun Gothic" panose="020B0503020000020004" pitchFamily="34" charset="-127"/>
              </a:rPr>
            </a:br>
            <a:r>
              <a:rPr lang="ko-KR" altLang="en-US" sz="16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앱 설정 정책에 대해 알아보기</a:t>
            </a:r>
            <a:endParaRPr lang="ko-KR" altLang="en-US" sz="1600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" panose="020B0502040204020203" pitchFamily="34" charset="0"/>
            </a:endParaRPr>
          </a:p>
          <a:p>
            <a:pPr marL="174862" indent="-174862">
              <a:buFont typeface="Arial" panose="020B0604020202020204" pitchFamily="34" charset="0"/>
              <a:buChar char="•"/>
            </a:pPr>
            <a:endParaRPr lang="ko-KR" altLang="en-US" sz="1600" dirty="0">
              <a:latin typeface="Segoe UI" panose="020B0502040204020203" pitchFamily="34" charset="0"/>
              <a:ea typeface="Malgun Gothic" panose="020B0503020000020004" pitchFamily="34" charset="-127"/>
              <a:cs typeface="Segoe UI" panose="020B0502040204020203" pitchFamily="34" charset="0"/>
            </a:endParaRPr>
          </a:p>
          <a:p>
            <a:pPr marL="174862" indent="-174862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조직에서 사용자 지정 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Teams</a:t>
            </a: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용 앱을 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Microsoft Teams</a:t>
            </a: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에 업로드할 수 있는 사람을 제어합니다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.</a:t>
            </a:r>
            <a:br>
              <a:rPr lang="ko-KR" altLang="en-US" dirty="0">
                <a:latin typeface="Segoe UI" panose="020B0502040204020203" pitchFamily="34" charset="0"/>
                <a:ea typeface="Malgun Gothic" panose="020B0503020000020004" pitchFamily="34" charset="-127"/>
              </a:rPr>
            </a:br>
            <a:r>
              <a:rPr lang="ko-KR" altLang="en-US" sz="16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앱 정책 및 설정 보기</a:t>
            </a:r>
            <a:endParaRPr lang="ko-KR" altLang="en-US" sz="1600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" panose="020B0502040204020203" pitchFamily="34" charset="0"/>
            </a:endParaRPr>
          </a:p>
          <a:p>
            <a:pPr marL="174862" indent="-174862">
              <a:buFont typeface="Arial" panose="020B0604020202020204" pitchFamily="34" charset="0"/>
              <a:buChar char="•"/>
            </a:pPr>
            <a:endParaRPr lang="ko-KR" altLang="en-US" sz="1600" dirty="0">
              <a:solidFill>
                <a:srgbClr val="4B53BC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" panose="020B0502040204020203" pitchFamily="34" charset="0"/>
            </a:endParaRPr>
          </a:p>
          <a:p>
            <a:pPr marL="174862" indent="-174862">
              <a:buClr>
                <a:srgbClr val="2F2F2F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Teams</a:t>
            </a:r>
            <a:r>
              <a:rPr lang="ko-KR" altLang="en-US" sz="16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에서 앱 고정하기</a:t>
            </a:r>
            <a:endParaRPr lang="ko-KR" altLang="en-US" sz="1600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096521-7AD4-47D1-A7DB-C50D9EA1A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54384" y="1720312"/>
            <a:ext cx="3454400" cy="4683044"/>
            <a:chOff x="5054384" y="1720312"/>
            <a:chExt cx="3454400" cy="379708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7CFC10-4D99-4C72-B5E2-4B60D838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054384" y="1720312"/>
              <a:ext cx="0" cy="3797085"/>
            </a:xfrm>
            <a:prstGeom prst="line">
              <a:avLst/>
            </a:prstGeom>
            <a:ln w="38100">
              <a:solidFill>
                <a:schemeClr val="tx1">
                  <a:lumMod val="10000"/>
                  <a:lumOff val="9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74FE64-B460-4AF4-8D04-8F343F77E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08784" y="1720312"/>
              <a:ext cx="0" cy="3797085"/>
            </a:xfrm>
            <a:prstGeom prst="line">
              <a:avLst/>
            </a:prstGeom>
            <a:ln w="38100">
              <a:solidFill>
                <a:schemeClr val="tx1">
                  <a:lumMod val="10000"/>
                  <a:lumOff val="9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5BB55CF6-ED0E-46B7-BF32-7D1925C5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00675" y="1730375"/>
            <a:ext cx="1049338" cy="682625"/>
            <a:chOff x="3402" y="1090"/>
            <a:chExt cx="661" cy="430"/>
          </a:xfrm>
        </p:grpSpPr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E11C4107-4DF9-4768-9AF4-C61A1D4AB5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2" y="1090"/>
              <a:ext cx="661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4F040B2C-5BF5-42FC-B47D-16EE6CEE8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1477"/>
              <a:ext cx="544" cy="43"/>
            </a:xfrm>
            <a:custGeom>
              <a:avLst/>
              <a:gdLst>
                <a:gd name="T0" fmla="*/ 1517 w 1523"/>
                <a:gd name="T1" fmla="*/ 73 h 119"/>
                <a:gd name="T2" fmla="*/ 1517 w 1523"/>
                <a:gd name="T3" fmla="*/ 0 h 119"/>
                <a:gd name="T4" fmla="*/ 0 w 1523"/>
                <a:gd name="T5" fmla="*/ 0 h 119"/>
                <a:gd name="T6" fmla="*/ 0 w 1523"/>
                <a:gd name="T7" fmla="*/ 73 h 119"/>
                <a:gd name="T8" fmla="*/ 72 w 1523"/>
                <a:gd name="T9" fmla="*/ 92 h 119"/>
                <a:gd name="T10" fmla="*/ 188 w 1523"/>
                <a:gd name="T11" fmla="*/ 119 h 119"/>
                <a:gd name="T12" fmla="*/ 1335 w 1523"/>
                <a:gd name="T13" fmla="*/ 119 h 119"/>
                <a:gd name="T14" fmla="*/ 1451 w 1523"/>
                <a:gd name="T15" fmla="*/ 92 h 119"/>
                <a:gd name="T16" fmla="*/ 1517 w 1523"/>
                <a:gd name="T17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3" h="119">
                  <a:moveTo>
                    <a:pt x="1517" y="73"/>
                  </a:moveTo>
                  <a:cubicBezTo>
                    <a:pt x="1517" y="0"/>
                    <a:pt x="1517" y="0"/>
                    <a:pt x="15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85"/>
                    <a:pt x="72" y="92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335" y="119"/>
                    <a:pt x="1335" y="119"/>
                    <a:pt x="1335" y="119"/>
                  </a:cubicBezTo>
                  <a:cubicBezTo>
                    <a:pt x="1451" y="92"/>
                    <a:pt x="1451" y="92"/>
                    <a:pt x="1451" y="92"/>
                  </a:cubicBezTo>
                  <a:cubicBezTo>
                    <a:pt x="1523" y="85"/>
                    <a:pt x="1517" y="73"/>
                    <a:pt x="1517" y="73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156F68A6-6E2D-4278-827B-77DCB7B87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1120"/>
              <a:ext cx="423" cy="333"/>
            </a:xfrm>
            <a:custGeom>
              <a:avLst/>
              <a:gdLst>
                <a:gd name="T0" fmla="*/ 1075 w 1184"/>
                <a:gd name="T1" fmla="*/ 592 h 935"/>
                <a:gd name="T2" fmla="*/ 1029 w 1184"/>
                <a:gd name="T3" fmla="*/ 613 h 935"/>
                <a:gd name="T4" fmla="*/ 1029 w 1184"/>
                <a:gd name="T5" fmla="*/ 819 h 935"/>
                <a:gd name="T6" fmla="*/ 155 w 1184"/>
                <a:gd name="T7" fmla="*/ 819 h 935"/>
                <a:gd name="T8" fmla="*/ 155 w 1184"/>
                <a:gd name="T9" fmla="*/ 128 h 935"/>
                <a:gd name="T10" fmla="*/ 748 w 1184"/>
                <a:gd name="T11" fmla="*/ 128 h 935"/>
                <a:gd name="T12" fmla="*/ 820 w 1184"/>
                <a:gd name="T13" fmla="*/ 0 h 935"/>
                <a:gd name="T14" fmla="*/ 28 w 1184"/>
                <a:gd name="T15" fmla="*/ 0 h 935"/>
                <a:gd name="T16" fmla="*/ 0 w 1184"/>
                <a:gd name="T17" fmla="*/ 28 h 935"/>
                <a:gd name="T18" fmla="*/ 0 w 1184"/>
                <a:gd name="T19" fmla="*/ 935 h 935"/>
                <a:gd name="T20" fmla="*/ 1184 w 1184"/>
                <a:gd name="T21" fmla="*/ 935 h 935"/>
                <a:gd name="T22" fmla="*/ 1184 w 1184"/>
                <a:gd name="T23" fmla="*/ 618 h 935"/>
                <a:gd name="T24" fmla="*/ 1075 w 1184"/>
                <a:gd name="T25" fmla="*/ 592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4" h="935">
                  <a:moveTo>
                    <a:pt x="1075" y="592"/>
                  </a:moveTo>
                  <a:cubicBezTo>
                    <a:pt x="1029" y="613"/>
                    <a:pt x="1029" y="613"/>
                    <a:pt x="1029" y="613"/>
                  </a:cubicBezTo>
                  <a:cubicBezTo>
                    <a:pt x="1029" y="819"/>
                    <a:pt x="1029" y="819"/>
                    <a:pt x="1029" y="819"/>
                  </a:cubicBezTo>
                  <a:cubicBezTo>
                    <a:pt x="155" y="819"/>
                    <a:pt x="155" y="819"/>
                    <a:pt x="155" y="819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748" y="128"/>
                    <a:pt x="748" y="128"/>
                    <a:pt x="748" y="128"/>
                  </a:cubicBezTo>
                  <a:cubicBezTo>
                    <a:pt x="762" y="82"/>
                    <a:pt x="786" y="39"/>
                    <a:pt x="82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935"/>
                    <a:pt x="0" y="935"/>
                    <a:pt x="0" y="935"/>
                  </a:cubicBezTo>
                  <a:cubicBezTo>
                    <a:pt x="1184" y="935"/>
                    <a:pt x="1184" y="935"/>
                    <a:pt x="1184" y="935"/>
                  </a:cubicBezTo>
                  <a:cubicBezTo>
                    <a:pt x="1184" y="618"/>
                    <a:pt x="1184" y="618"/>
                    <a:pt x="1184" y="618"/>
                  </a:cubicBezTo>
                  <a:cubicBezTo>
                    <a:pt x="1146" y="612"/>
                    <a:pt x="1110" y="603"/>
                    <a:pt x="1075" y="592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E4A7371B-2F47-4701-9457-7D3D6AE148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6" y="1090"/>
              <a:ext cx="317" cy="254"/>
            </a:xfrm>
            <a:custGeom>
              <a:avLst/>
              <a:gdLst>
                <a:gd name="T0" fmla="*/ 445 w 889"/>
                <a:gd name="T1" fmla="*/ 0 h 712"/>
                <a:gd name="T2" fmla="*/ 0 w 889"/>
                <a:gd name="T3" fmla="*/ 319 h 712"/>
                <a:gd name="T4" fmla="*/ 117 w 889"/>
                <a:gd name="T5" fmla="*/ 535 h 712"/>
                <a:gd name="T6" fmla="*/ 36 w 889"/>
                <a:gd name="T7" fmla="*/ 712 h 712"/>
                <a:gd name="T8" fmla="*/ 262 w 889"/>
                <a:gd name="T9" fmla="*/ 610 h 712"/>
                <a:gd name="T10" fmla="*/ 445 w 889"/>
                <a:gd name="T11" fmla="*/ 638 h 712"/>
                <a:gd name="T12" fmla="*/ 889 w 889"/>
                <a:gd name="T13" fmla="*/ 319 h 712"/>
                <a:gd name="T14" fmla="*/ 445 w 889"/>
                <a:gd name="T15" fmla="*/ 0 h 712"/>
                <a:gd name="T16" fmla="*/ 264 w 889"/>
                <a:gd name="T17" fmla="*/ 357 h 712"/>
                <a:gd name="T18" fmla="*/ 222 w 889"/>
                <a:gd name="T19" fmla="*/ 315 h 712"/>
                <a:gd name="T20" fmla="*/ 264 w 889"/>
                <a:gd name="T21" fmla="*/ 273 h 712"/>
                <a:gd name="T22" fmla="*/ 306 w 889"/>
                <a:gd name="T23" fmla="*/ 315 h 712"/>
                <a:gd name="T24" fmla="*/ 264 w 889"/>
                <a:gd name="T25" fmla="*/ 357 h 712"/>
                <a:gd name="T26" fmla="*/ 445 w 889"/>
                <a:gd name="T27" fmla="*/ 357 h 712"/>
                <a:gd name="T28" fmla="*/ 402 w 889"/>
                <a:gd name="T29" fmla="*/ 315 h 712"/>
                <a:gd name="T30" fmla="*/ 445 w 889"/>
                <a:gd name="T31" fmla="*/ 273 h 712"/>
                <a:gd name="T32" fmla="*/ 487 w 889"/>
                <a:gd name="T33" fmla="*/ 315 h 712"/>
                <a:gd name="T34" fmla="*/ 445 w 889"/>
                <a:gd name="T35" fmla="*/ 357 h 712"/>
                <a:gd name="T36" fmla="*/ 625 w 889"/>
                <a:gd name="T37" fmla="*/ 357 h 712"/>
                <a:gd name="T38" fmla="*/ 583 w 889"/>
                <a:gd name="T39" fmla="*/ 315 h 712"/>
                <a:gd name="T40" fmla="*/ 625 w 889"/>
                <a:gd name="T41" fmla="*/ 273 h 712"/>
                <a:gd name="T42" fmla="*/ 667 w 889"/>
                <a:gd name="T43" fmla="*/ 315 h 712"/>
                <a:gd name="T44" fmla="*/ 625 w 889"/>
                <a:gd name="T45" fmla="*/ 357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9" h="712">
                  <a:moveTo>
                    <a:pt x="445" y="0"/>
                  </a:moveTo>
                  <a:cubicBezTo>
                    <a:pt x="199" y="0"/>
                    <a:pt x="0" y="143"/>
                    <a:pt x="0" y="319"/>
                  </a:cubicBezTo>
                  <a:cubicBezTo>
                    <a:pt x="0" y="402"/>
                    <a:pt x="44" y="478"/>
                    <a:pt x="117" y="535"/>
                  </a:cubicBezTo>
                  <a:cubicBezTo>
                    <a:pt x="36" y="712"/>
                    <a:pt x="36" y="712"/>
                    <a:pt x="36" y="712"/>
                  </a:cubicBezTo>
                  <a:cubicBezTo>
                    <a:pt x="262" y="610"/>
                    <a:pt x="262" y="610"/>
                    <a:pt x="262" y="610"/>
                  </a:cubicBezTo>
                  <a:cubicBezTo>
                    <a:pt x="318" y="628"/>
                    <a:pt x="380" y="638"/>
                    <a:pt x="445" y="638"/>
                  </a:cubicBezTo>
                  <a:cubicBezTo>
                    <a:pt x="690" y="638"/>
                    <a:pt x="889" y="495"/>
                    <a:pt x="889" y="319"/>
                  </a:cubicBezTo>
                  <a:cubicBezTo>
                    <a:pt x="889" y="143"/>
                    <a:pt x="690" y="0"/>
                    <a:pt x="445" y="0"/>
                  </a:cubicBezTo>
                  <a:close/>
                  <a:moveTo>
                    <a:pt x="264" y="357"/>
                  </a:moveTo>
                  <a:cubicBezTo>
                    <a:pt x="241" y="357"/>
                    <a:pt x="222" y="339"/>
                    <a:pt x="222" y="315"/>
                  </a:cubicBezTo>
                  <a:cubicBezTo>
                    <a:pt x="222" y="292"/>
                    <a:pt x="241" y="273"/>
                    <a:pt x="264" y="273"/>
                  </a:cubicBezTo>
                  <a:cubicBezTo>
                    <a:pt x="288" y="273"/>
                    <a:pt x="306" y="292"/>
                    <a:pt x="306" y="315"/>
                  </a:cubicBezTo>
                  <a:cubicBezTo>
                    <a:pt x="306" y="339"/>
                    <a:pt x="288" y="357"/>
                    <a:pt x="264" y="357"/>
                  </a:cubicBezTo>
                  <a:close/>
                  <a:moveTo>
                    <a:pt x="445" y="357"/>
                  </a:moveTo>
                  <a:cubicBezTo>
                    <a:pt x="421" y="357"/>
                    <a:pt x="402" y="339"/>
                    <a:pt x="402" y="315"/>
                  </a:cubicBezTo>
                  <a:cubicBezTo>
                    <a:pt x="402" y="292"/>
                    <a:pt x="421" y="273"/>
                    <a:pt x="445" y="273"/>
                  </a:cubicBezTo>
                  <a:cubicBezTo>
                    <a:pt x="468" y="273"/>
                    <a:pt x="487" y="292"/>
                    <a:pt x="487" y="315"/>
                  </a:cubicBezTo>
                  <a:cubicBezTo>
                    <a:pt x="487" y="339"/>
                    <a:pt x="468" y="357"/>
                    <a:pt x="445" y="357"/>
                  </a:cubicBezTo>
                  <a:close/>
                  <a:moveTo>
                    <a:pt x="625" y="357"/>
                  </a:moveTo>
                  <a:cubicBezTo>
                    <a:pt x="601" y="357"/>
                    <a:pt x="583" y="339"/>
                    <a:pt x="583" y="315"/>
                  </a:cubicBezTo>
                  <a:cubicBezTo>
                    <a:pt x="583" y="292"/>
                    <a:pt x="601" y="273"/>
                    <a:pt x="625" y="273"/>
                  </a:cubicBezTo>
                  <a:cubicBezTo>
                    <a:pt x="648" y="273"/>
                    <a:pt x="667" y="292"/>
                    <a:pt x="667" y="315"/>
                  </a:cubicBezTo>
                  <a:cubicBezTo>
                    <a:pt x="667" y="339"/>
                    <a:pt x="648" y="357"/>
                    <a:pt x="625" y="357"/>
                  </a:cubicBezTo>
                  <a:close/>
                </a:path>
              </a:pathLst>
            </a:custGeom>
            <a:solidFill>
              <a:srgbClr val="626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7DB374A0-ED9B-465D-A220-979A3CE90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1203"/>
              <a:ext cx="194" cy="182"/>
            </a:xfrm>
            <a:custGeom>
              <a:avLst/>
              <a:gdLst>
                <a:gd name="T0" fmla="*/ 498 w 544"/>
                <a:gd name="T1" fmla="*/ 402 h 510"/>
                <a:gd name="T2" fmla="*/ 337 w 544"/>
                <a:gd name="T3" fmla="*/ 328 h 510"/>
                <a:gd name="T4" fmla="*/ 357 w 544"/>
                <a:gd name="T5" fmla="*/ 264 h 510"/>
                <a:gd name="T6" fmla="*/ 388 w 544"/>
                <a:gd name="T7" fmla="*/ 92 h 510"/>
                <a:gd name="T8" fmla="*/ 272 w 544"/>
                <a:gd name="T9" fmla="*/ 0 h 510"/>
                <a:gd name="T10" fmla="*/ 156 w 544"/>
                <a:gd name="T11" fmla="*/ 92 h 510"/>
                <a:gd name="T12" fmla="*/ 187 w 544"/>
                <a:gd name="T13" fmla="*/ 264 h 510"/>
                <a:gd name="T14" fmla="*/ 207 w 544"/>
                <a:gd name="T15" fmla="*/ 328 h 510"/>
                <a:gd name="T16" fmla="*/ 46 w 544"/>
                <a:gd name="T17" fmla="*/ 402 h 510"/>
                <a:gd name="T18" fmla="*/ 11 w 544"/>
                <a:gd name="T19" fmla="*/ 510 h 510"/>
                <a:gd name="T20" fmla="*/ 272 w 544"/>
                <a:gd name="T21" fmla="*/ 510 h 510"/>
                <a:gd name="T22" fmla="*/ 533 w 544"/>
                <a:gd name="T23" fmla="*/ 510 h 510"/>
                <a:gd name="T24" fmla="*/ 498 w 544"/>
                <a:gd name="T25" fmla="*/ 40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4" h="510">
                  <a:moveTo>
                    <a:pt x="498" y="402"/>
                  </a:moveTo>
                  <a:cubicBezTo>
                    <a:pt x="452" y="369"/>
                    <a:pt x="381" y="387"/>
                    <a:pt x="337" y="328"/>
                  </a:cubicBezTo>
                  <a:cubicBezTo>
                    <a:pt x="337" y="328"/>
                    <a:pt x="320" y="310"/>
                    <a:pt x="357" y="264"/>
                  </a:cubicBezTo>
                  <a:cubicBezTo>
                    <a:pt x="394" y="219"/>
                    <a:pt x="397" y="147"/>
                    <a:pt x="388" y="92"/>
                  </a:cubicBezTo>
                  <a:cubicBezTo>
                    <a:pt x="379" y="37"/>
                    <a:pt x="327" y="0"/>
                    <a:pt x="272" y="0"/>
                  </a:cubicBezTo>
                  <a:cubicBezTo>
                    <a:pt x="218" y="0"/>
                    <a:pt x="165" y="37"/>
                    <a:pt x="156" y="92"/>
                  </a:cubicBezTo>
                  <a:cubicBezTo>
                    <a:pt x="147" y="147"/>
                    <a:pt x="150" y="219"/>
                    <a:pt x="187" y="264"/>
                  </a:cubicBezTo>
                  <a:cubicBezTo>
                    <a:pt x="224" y="310"/>
                    <a:pt x="207" y="328"/>
                    <a:pt x="207" y="328"/>
                  </a:cubicBezTo>
                  <a:cubicBezTo>
                    <a:pt x="163" y="387"/>
                    <a:pt x="93" y="369"/>
                    <a:pt x="46" y="402"/>
                  </a:cubicBezTo>
                  <a:cubicBezTo>
                    <a:pt x="0" y="435"/>
                    <a:pt x="11" y="510"/>
                    <a:pt x="11" y="510"/>
                  </a:cubicBezTo>
                  <a:cubicBezTo>
                    <a:pt x="272" y="510"/>
                    <a:pt x="272" y="510"/>
                    <a:pt x="272" y="510"/>
                  </a:cubicBezTo>
                  <a:cubicBezTo>
                    <a:pt x="533" y="510"/>
                    <a:pt x="533" y="510"/>
                    <a:pt x="533" y="510"/>
                  </a:cubicBezTo>
                  <a:cubicBezTo>
                    <a:pt x="533" y="510"/>
                    <a:pt x="544" y="435"/>
                    <a:pt x="498" y="402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ea typeface="Malgun Gothic" panose="020B0503020000020004" pitchFamily="34" charset="-127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14D946F-4ED0-4753-BDE7-399097300063}"/>
              </a:ext>
            </a:extLst>
          </p:cNvPr>
          <p:cNvSpPr/>
          <p:nvPr/>
        </p:nvSpPr>
        <p:spPr>
          <a:xfrm>
            <a:off x="5457327" y="2590004"/>
            <a:ext cx="2640394" cy="156196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05215">
              <a:spcBef>
                <a:spcPts val="306"/>
              </a:spcBef>
              <a:spcAft>
                <a:spcPts val="306"/>
              </a:spcAft>
              <a:defRPr/>
            </a:pPr>
            <a:r>
              <a:rPr lang="en-US" altLang="ko-KR" sz="2000" b="1" dirty="0">
                <a:latin typeface="Segoe Semibold"/>
                <a:ea typeface="Malgun Gothic" panose="020B0503020000020004" pitchFamily="34" charset="-127"/>
              </a:rPr>
              <a:t>Microsoft </a:t>
            </a:r>
            <a:r>
              <a:rPr lang="ko-KR" altLang="en-US" sz="2000" b="1" dirty="0">
                <a:latin typeface="Segoe Semibold"/>
                <a:ea typeface="Malgun Gothic" panose="020B0503020000020004" pitchFamily="34" charset="-127"/>
              </a:rPr>
              <a:t>주도 라이브 교육에 참석하기</a:t>
            </a:r>
          </a:p>
          <a:p>
            <a:pPr defTabSz="905215">
              <a:spcBef>
                <a:spcPts val="306"/>
              </a:spcBef>
              <a:spcAft>
                <a:spcPts val="306"/>
              </a:spcAft>
              <a:defRPr/>
            </a:pPr>
            <a:r>
              <a:rPr lang="en-US" altLang="ko-KR" sz="16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Teams</a:t>
            </a:r>
            <a:r>
              <a:rPr lang="ko-KR" altLang="en-US" sz="16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에서 앱 사용하는 방법 알아보기</a:t>
            </a:r>
            <a:endParaRPr lang="ko-KR" altLang="en-US" sz="1600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" panose="020B0502040204020203" pitchFamily="34" charset="0"/>
            </a:endParaRPr>
          </a:p>
          <a:p>
            <a:pPr marL="174862" indent="-174862">
              <a:buFont typeface="Arial" panose="020B0604020202020204" pitchFamily="34" charset="0"/>
              <a:buChar char="•"/>
            </a:pPr>
            <a:endParaRPr lang="ko-KR" altLang="en-US" sz="1600" b="1" dirty="0">
              <a:solidFill>
                <a:schemeClr val="tx2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" panose="020B0502040204020203" pitchFamily="34" charset="0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57E7F7D-F55C-4DBF-A3E9-2D176AEB0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54577" y="1754187"/>
            <a:ext cx="601229" cy="758825"/>
            <a:chOff x="8848600" y="1811957"/>
            <a:chExt cx="601229" cy="758825"/>
          </a:xfrm>
        </p:grpSpPr>
        <p:grpSp>
          <p:nvGrpSpPr>
            <p:cNvPr id="163" name="Group 130">
              <a:extLst>
                <a:ext uri="{FF2B5EF4-FFF2-40B4-BE49-F238E27FC236}">
                  <a16:creationId xmlns:a16="http://schemas.microsoft.com/office/drawing/2014/main" id="{E9B6500F-D222-446A-B1E5-24735F44175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936637" y="1891183"/>
              <a:ext cx="433333" cy="559855"/>
              <a:chOff x="3110" y="1257"/>
              <a:chExt cx="1620" cy="2093"/>
            </a:xfrm>
          </p:grpSpPr>
          <p:sp>
            <p:nvSpPr>
              <p:cNvPr id="165" name="Freeform 131">
                <a:extLst>
                  <a:ext uri="{FF2B5EF4-FFF2-40B4-BE49-F238E27FC236}">
                    <a16:creationId xmlns:a16="http://schemas.microsoft.com/office/drawing/2014/main" id="{162BC8E6-308E-4354-82B6-196B775C3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257"/>
                <a:ext cx="1620" cy="2093"/>
              </a:xfrm>
              <a:custGeom>
                <a:avLst/>
                <a:gdLst>
                  <a:gd name="T0" fmla="*/ 1568 w 3134"/>
                  <a:gd name="T1" fmla="*/ 0 h 4054"/>
                  <a:gd name="T2" fmla="*/ 424 w 3134"/>
                  <a:gd name="T3" fmla="*/ 476 h 4054"/>
                  <a:gd name="T4" fmla="*/ 39 w 3134"/>
                  <a:gd name="T5" fmla="*/ 1726 h 4054"/>
                  <a:gd name="T6" fmla="*/ 1571 w 3134"/>
                  <a:gd name="T7" fmla="*/ 4054 h 4054"/>
                  <a:gd name="T8" fmla="*/ 3098 w 3134"/>
                  <a:gd name="T9" fmla="*/ 1726 h 4054"/>
                  <a:gd name="T10" fmla="*/ 2706 w 3134"/>
                  <a:gd name="T11" fmla="*/ 471 h 4054"/>
                  <a:gd name="T12" fmla="*/ 1568 w 3134"/>
                  <a:gd name="T13" fmla="*/ 0 h 4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34" h="4054">
                    <a:moveTo>
                      <a:pt x="1568" y="0"/>
                    </a:moveTo>
                    <a:cubicBezTo>
                      <a:pt x="1121" y="0"/>
                      <a:pt x="704" y="173"/>
                      <a:pt x="424" y="476"/>
                    </a:cubicBezTo>
                    <a:cubicBezTo>
                      <a:pt x="133" y="790"/>
                      <a:pt x="0" y="1222"/>
                      <a:pt x="39" y="1726"/>
                    </a:cubicBezTo>
                    <a:cubicBezTo>
                      <a:pt x="125" y="2844"/>
                      <a:pt x="1295" y="3835"/>
                      <a:pt x="1571" y="4054"/>
                    </a:cubicBezTo>
                    <a:cubicBezTo>
                      <a:pt x="1849" y="3850"/>
                      <a:pt x="3012" y="2929"/>
                      <a:pt x="3098" y="1726"/>
                    </a:cubicBezTo>
                    <a:cubicBezTo>
                      <a:pt x="3134" y="1219"/>
                      <a:pt x="2999" y="786"/>
                      <a:pt x="2706" y="471"/>
                    </a:cubicBezTo>
                    <a:cubicBezTo>
                      <a:pt x="2427" y="172"/>
                      <a:pt x="2012" y="0"/>
                      <a:pt x="156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egoe UI" panose="020B0502040204020203" pitchFamily="34" charset="0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66" name="Line 132">
                <a:extLst>
                  <a:ext uri="{FF2B5EF4-FFF2-40B4-BE49-F238E27FC236}">
                    <a16:creationId xmlns:a16="http://schemas.microsoft.com/office/drawing/2014/main" id="{0009AD65-90BF-4AF4-A9C9-FD9C9A257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0" y="2259"/>
                <a:ext cx="0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egoe UI" panose="020B0502040204020203" pitchFamily="34" charset="0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67" name="Line 133">
                <a:extLst>
                  <a:ext uri="{FF2B5EF4-FFF2-40B4-BE49-F238E27FC236}">
                    <a16:creationId xmlns:a16="http://schemas.microsoft.com/office/drawing/2014/main" id="{2C839107-48CF-4D97-BC0B-AD6D37545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0" y="2259"/>
                <a:ext cx="0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egoe UI" panose="020B0502040204020203" pitchFamily="34" charset="0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69" name="Oval 135">
                <a:extLst>
                  <a:ext uri="{FF2B5EF4-FFF2-40B4-BE49-F238E27FC236}">
                    <a16:creationId xmlns:a16="http://schemas.microsoft.com/office/drawing/2014/main" id="{026F78E2-9429-420B-AC42-34DB5A1EB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3" y="1485"/>
                <a:ext cx="363" cy="479"/>
              </a:xfrm>
              <a:prstGeom prst="ellipse">
                <a:avLst/>
              </a:prstGeom>
              <a:solidFill>
                <a:srgbClr val="2F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egoe UI" panose="020B0502040204020203" pitchFamily="34" charset="0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71" name="Freeform 137">
                <a:extLst>
                  <a:ext uri="{FF2B5EF4-FFF2-40B4-BE49-F238E27FC236}">
                    <a16:creationId xmlns:a16="http://schemas.microsoft.com/office/drawing/2014/main" id="{006EDDFC-2350-4A89-84F0-92B963345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2027"/>
                <a:ext cx="1081" cy="759"/>
              </a:xfrm>
              <a:custGeom>
                <a:avLst/>
                <a:gdLst>
                  <a:gd name="T0" fmla="*/ 449 w 2091"/>
                  <a:gd name="T1" fmla="*/ 1457 h 1470"/>
                  <a:gd name="T2" fmla="*/ 416 w 2091"/>
                  <a:gd name="T3" fmla="*/ 1452 h 1470"/>
                  <a:gd name="T4" fmla="*/ 259 w 2091"/>
                  <a:gd name="T5" fmla="*/ 1399 h 1470"/>
                  <a:gd name="T6" fmla="*/ 33 w 2091"/>
                  <a:gd name="T7" fmla="*/ 949 h 1470"/>
                  <a:gd name="T8" fmla="*/ 98 w 2091"/>
                  <a:gd name="T9" fmla="*/ 590 h 1470"/>
                  <a:gd name="T10" fmla="*/ 684 w 2091"/>
                  <a:gd name="T11" fmla="*/ 2 h 1470"/>
                  <a:gd name="T12" fmla="*/ 1407 w 2091"/>
                  <a:gd name="T13" fmla="*/ 2 h 1470"/>
                  <a:gd name="T14" fmla="*/ 1994 w 2091"/>
                  <a:gd name="T15" fmla="*/ 599 h 1470"/>
                  <a:gd name="T16" fmla="*/ 2058 w 2091"/>
                  <a:gd name="T17" fmla="*/ 951 h 1470"/>
                  <a:gd name="T18" fmla="*/ 1832 w 2091"/>
                  <a:gd name="T19" fmla="*/ 1399 h 1470"/>
                  <a:gd name="T20" fmla="*/ 1674 w 2091"/>
                  <a:gd name="T21" fmla="*/ 1452 h 1470"/>
                  <a:gd name="T22" fmla="*/ 1545 w 2091"/>
                  <a:gd name="T23" fmla="*/ 1387 h 1470"/>
                  <a:gd name="T24" fmla="*/ 1610 w 2091"/>
                  <a:gd name="T25" fmla="*/ 1258 h 1470"/>
                  <a:gd name="T26" fmla="*/ 1767 w 2091"/>
                  <a:gd name="T27" fmla="*/ 1206 h 1470"/>
                  <a:gd name="T28" fmla="*/ 1858 w 2091"/>
                  <a:gd name="T29" fmla="*/ 989 h 1470"/>
                  <a:gd name="T30" fmla="*/ 1792 w 2091"/>
                  <a:gd name="T31" fmla="*/ 626 h 1470"/>
                  <a:gd name="T32" fmla="*/ 1392 w 2091"/>
                  <a:gd name="T33" fmla="*/ 205 h 1470"/>
                  <a:gd name="T34" fmla="*/ 695 w 2091"/>
                  <a:gd name="T35" fmla="*/ 205 h 1470"/>
                  <a:gd name="T36" fmla="*/ 300 w 2091"/>
                  <a:gd name="T37" fmla="*/ 616 h 1470"/>
                  <a:gd name="T38" fmla="*/ 233 w 2091"/>
                  <a:gd name="T39" fmla="*/ 987 h 1470"/>
                  <a:gd name="T40" fmla="*/ 323 w 2091"/>
                  <a:gd name="T41" fmla="*/ 1206 h 1470"/>
                  <a:gd name="T42" fmla="*/ 481 w 2091"/>
                  <a:gd name="T43" fmla="*/ 1258 h 1470"/>
                  <a:gd name="T44" fmla="*/ 545 w 2091"/>
                  <a:gd name="T45" fmla="*/ 1387 h 1470"/>
                  <a:gd name="T46" fmla="*/ 449 w 2091"/>
                  <a:gd name="T47" fmla="*/ 1457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91" h="1470">
                    <a:moveTo>
                      <a:pt x="449" y="1457"/>
                    </a:moveTo>
                    <a:cubicBezTo>
                      <a:pt x="438" y="1457"/>
                      <a:pt x="427" y="1456"/>
                      <a:pt x="416" y="1452"/>
                    </a:cubicBezTo>
                    <a:cubicBezTo>
                      <a:pt x="259" y="1399"/>
                      <a:pt x="259" y="1399"/>
                      <a:pt x="259" y="1399"/>
                    </a:cubicBezTo>
                    <a:cubicBezTo>
                      <a:pt x="91" y="1343"/>
                      <a:pt x="0" y="1111"/>
                      <a:pt x="33" y="949"/>
                    </a:cubicBezTo>
                    <a:cubicBezTo>
                      <a:pt x="98" y="590"/>
                      <a:pt x="98" y="590"/>
                      <a:pt x="98" y="590"/>
                    </a:cubicBezTo>
                    <a:cubicBezTo>
                      <a:pt x="123" y="280"/>
                      <a:pt x="376" y="24"/>
                      <a:pt x="684" y="2"/>
                    </a:cubicBezTo>
                    <a:cubicBezTo>
                      <a:pt x="704" y="0"/>
                      <a:pt x="1387" y="0"/>
                      <a:pt x="1407" y="2"/>
                    </a:cubicBezTo>
                    <a:cubicBezTo>
                      <a:pt x="1715" y="24"/>
                      <a:pt x="1968" y="281"/>
                      <a:pt x="1994" y="599"/>
                    </a:cubicBezTo>
                    <a:cubicBezTo>
                      <a:pt x="2058" y="951"/>
                      <a:pt x="2058" y="951"/>
                      <a:pt x="2058" y="951"/>
                    </a:cubicBezTo>
                    <a:cubicBezTo>
                      <a:pt x="2091" y="1111"/>
                      <a:pt x="2000" y="1343"/>
                      <a:pt x="1832" y="1399"/>
                    </a:cubicBezTo>
                    <a:cubicBezTo>
                      <a:pt x="1674" y="1452"/>
                      <a:pt x="1674" y="1452"/>
                      <a:pt x="1674" y="1452"/>
                    </a:cubicBezTo>
                    <a:cubicBezTo>
                      <a:pt x="1621" y="1470"/>
                      <a:pt x="1563" y="1441"/>
                      <a:pt x="1545" y="1387"/>
                    </a:cubicBezTo>
                    <a:cubicBezTo>
                      <a:pt x="1528" y="1334"/>
                      <a:pt x="1556" y="1276"/>
                      <a:pt x="1610" y="1258"/>
                    </a:cubicBezTo>
                    <a:cubicBezTo>
                      <a:pt x="1767" y="1206"/>
                      <a:pt x="1767" y="1206"/>
                      <a:pt x="1767" y="1206"/>
                    </a:cubicBezTo>
                    <a:cubicBezTo>
                      <a:pt x="1823" y="1187"/>
                      <a:pt x="1874" y="1066"/>
                      <a:pt x="1858" y="989"/>
                    </a:cubicBezTo>
                    <a:cubicBezTo>
                      <a:pt x="1792" y="626"/>
                      <a:pt x="1792" y="626"/>
                      <a:pt x="1792" y="626"/>
                    </a:cubicBezTo>
                    <a:cubicBezTo>
                      <a:pt x="1773" y="397"/>
                      <a:pt x="1601" y="220"/>
                      <a:pt x="1392" y="205"/>
                    </a:cubicBezTo>
                    <a:cubicBezTo>
                      <a:pt x="1362" y="204"/>
                      <a:pt x="728" y="204"/>
                      <a:pt x="695" y="205"/>
                    </a:cubicBezTo>
                    <a:cubicBezTo>
                      <a:pt x="489" y="220"/>
                      <a:pt x="318" y="397"/>
                      <a:pt x="300" y="616"/>
                    </a:cubicBezTo>
                    <a:cubicBezTo>
                      <a:pt x="233" y="987"/>
                      <a:pt x="233" y="987"/>
                      <a:pt x="233" y="987"/>
                    </a:cubicBezTo>
                    <a:cubicBezTo>
                      <a:pt x="217" y="1066"/>
                      <a:pt x="268" y="1187"/>
                      <a:pt x="323" y="1206"/>
                    </a:cubicBezTo>
                    <a:cubicBezTo>
                      <a:pt x="481" y="1258"/>
                      <a:pt x="481" y="1258"/>
                      <a:pt x="481" y="1258"/>
                    </a:cubicBezTo>
                    <a:cubicBezTo>
                      <a:pt x="534" y="1276"/>
                      <a:pt x="563" y="1334"/>
                      <a:pt x="545" y="1387"/>
                    </a:cubicBezTo>
                    <a:cubicBezTo>
                      <a:pt x="531" y="1430"/>
                      <a:pt x="491" y="1457"/>
                      <a:pt x="449" y="1457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egoe UI" panose="020B0502040204020203" pitchFamily="34" charset="0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70" name="Freeform 136">
                <a:extLst>
                  <a:ext uri="{FF2B5EF4-FFF2-40B4-BE49-F238E27FC236}">
                    <a16:creationId xmlns:a16="http://schemas.microsoft.com/office/drawing/2014/main" id="{5C3931CD-1C88-4631-90B6-0206FC7E1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2310"/>
                <a:ext cx="635" cy="529"/>
              </a:xfrm>
              <a:custGeom>
                <a:avLst/>
                <a:gdLst>
                  <a:gd name="T0" fmla="*/ 1124 w 1229"/>
                  <a:gd name="T1" fmla="*/ 1025 h 1025"/>
                  <a:gd name="T2" fmla="*/ 105 w 1229"/>
                  <a:gd name="T3" fmla="*/ 1025 h 1025"/>
                  <a:gd name="T4" fmla="*/ 0 w 1229"/>
                  <a:gd name="T5" fmla="*/ 920 h 1025"/>
                  <a:gd name="T6" fmla="*/ 0 w 1229"/>
                  <a:gd name="T7" fmla="*/ 104 h 1025"/>
                  <a:gd name="T8" fmla="*/ 105 w 1229"/>
                  <a:gd name="T9" fmla="*/ 0 h 1025"/>
                  <a:gd name="T10" fmla="*/ 1124 w 1229"/>
                  <a:gd name="T11" fmla="*/ 0 h 1025"/>
                  <a:gd name="T12" fmla="*/ 1229 w 1229"/>
                  <a:gd name="T13" fmla="*/ 104 h 1025"/>
                  <a:gd name="T14" fmla="*/ 1229 w 1229"/>
                  <a:gd name="T15" fmla="*/ 920 h 1025"/>
                  <a:gd name="T16" fmla="*/ 1124 w 1229"/>
                  <a:gd name="T17" fmla="*/ 102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9" h="1025">
                    <a:moveTo>
                      <a:pt x="1124" y="1025"/>
                    </a:moveTo>
                    <a:cubicBezTo>
                      <a:pt x="105" y="1025"/>
                      <a:pt x="105" y="1025"/>
                      <a:pt x="105" y="1025"/>
                    </a:cubicBezTo>
                    <a:cubicBezTo>
                      <a:pt x="47" y="1025"/>
                      <a:pt x="0" y="978"/>
                      <a:pt x="0" y="92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47"/>
                      <a:pt x="47" y="0"/>
                      <a:pt x="105" y="0"/>
                    </a:cubicBezTo>
                    <a:cubicBezTo>
                      <a:pt x="1124" y="0"/>
                      <a:pt x="1124" y="0"/>
                      <a:pt x="1124" y="0"/>
                    </a:cubicBezTo>
                    <a:cubicBezTo>
                      <a:pt x="1182" y="0"/>
                      <a:pt x="1229" y="47"/>
                      <a:pt x="1229" y="104"/>
                    </a:cubicBezTo>
                    <a:cubicBezTo>
                      <a:pt x="1229" y="920"/>
                      <a:pt x="1229" y="920"/>
                      <a:pt x="1229" y="920"/>
                    </a:cubicBezTo>
                    <a:cubicBezTo>
                      <a:pt x="1229" y="978"/>
                      <a:pt x="1182" y="1025"/>
                      <a:pt x="1124" y="1025"/>
                    </a:cubicBezTo>
                    <a:close/>
                  </a:path>
                </a:pathLst>
              </a:custGeom>
              <a:solidFill>
                <a:srgbClr val="626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egoe UI" panose="020B0502040204020203" pitchFamily="34" charset="0"/>
                  <a:ea typeface="Malgun Gothic" panose="020B0503020000020004" pitchFamily="34" charset="-127"/>
                </a:endParaRPr>
              </a:p>
            </p:txBody>
          </p:sp>
        </p:grpSp>
        <p:sp>
          <p:nvSpPr>
            <p:cNvPr id="172" name="Freeform 134">
              <a:extLst>
                <a:ext uri="{FF2B5EF4-FFF2-40B4-BE49-F238E27FC236}">
                  <a16:creationId xmlns:a16="http://schemas.microsoft.com/office/drawing/2014/main" id="{877526ED-C456-48F3-BAFD-E4CA70290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8600" y="1811957"/>
              <a:ext cx="601229" cy="758825"/>
            </a:xfrm>
            <a:custGeom>
              <a:avLst/>
              <a:gdLst>
                <a:gd name="T0" fmla="*/ 1776 w 3550"/>
                <a:gd name="T1" fmla="*/ 4487 h 4487"/>
                <a:gd name="T2" fmla="*/ 1716 w 3550"/>
                <a:gd name="T3" fmla="*/ 4467 h 4487"/>
                <a:gd name="T4" fmla="*/ 43 w 3550"/>
                <a:gd name="T5" fmla="*/ 1945 h 4487"/>
                <a:gd name="T6" fmla="*/ 483 w 3550"/>
                <a:gd name="T7" fmla="*/ 541 h 4487"/>
                <a:gd name="T8" fmla="*/ 1776 w 3550"/>
                <a:gd name="T9" fmla="*/ 0 h 4487"/>
                <a:gd name="T10" fmla="*/ 3064 w 3550"/>
                <a:gd name="T11" fmla="*/ 537 h 4487"/>
                <a:gd name="T12" fmla="*/ 3509 w 3550"/>
                <a:gd name="T13" fmla="*/ 1945 h 4487"/>
                <a:gd name="T14" fmla="*/ 3509 w 3550"/>
                <a:gd name="T15" fmla="*/ 1945 h 4487"/>
                <a:gd name="T16" fmla="*/ 1833 w 3550"/>
                <a:gd name="T17" fmla="*/ 4469 h 4487"/>
                <a:gd name="T18" fmla="*/ 1776 w 3550"/>
                <a:gd name="T19" fmla="*/ 4487 h 4487"/>
                <a:gd name="T20" fmla="*/ 1776 w 3550"/>
                <a:gd name="T21" fmla="*/ 204 h 4487"/>
                <a:gd name="T22" fmla="*/ 632 w 3550"/>
                <a:gd name="T23" fmla="*/ 680 h 4487"/>
                <a:gd name="T24" fmla="*/ 247 w 3550"/>
                <a:gd name="T25" fmla="*/ 1930 h 4487"/>
                <a:gd name="T26" fmla="*/ 1779 w 3550"/>
                <a:gd name="T27" fmla="*/ 4258 h 4487"/>
                <a:gd name="T28" fmla="*/ 3306 w 3550"/>
                <a:gd name="T29" fmla="*/ 1930 h 4487"/>
                <a:gd name="T30" fmla="*/ 2914 w 3550"/>
                <a:gd name="T31" fmla="*/ 676 h 4487"/>
                <a:gd name="T32" fmla="*/ 1776 w 3550"/>
                <a:gd name="T33" fmla="*/ 204 h 4487"/>
                <a:gd name="T34" fmla="*/ 3408 w 3550"/>
                <a:gd name="T35" fmla="*/ 1938 h 4487"/>
                <a:gd name="T36" fmla="*/ 3409 w 3550"/>
                <a:gd name="T37" fmla="*/ 1938 h 4487"/>
                <a:gd name="T38" fmla="*/ 3408 w 3550"/>
                <a:gd name="T39" fmla="*/ 1938 h 4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50" h="4487">
                  <a:moveTo>
                    <a:pt x="1776" y="4487"/>
                  </a:moveTo>
                  <a:cubicBezTo>
                    <a:pt x="1755" y="4487"/>
                    <a:pt x="1734" y="4480"/>
                    <a:pt x="1716" y="4467"/>
                  </a:cubicBezTo>
                  <a:cubicBezTo>
                    <a:pt x="1652" y="4420"/>
                    <a:pt x="148" y="3302"/>
                    <a:pt x="43" y="1945"/>
                  </a:cubicBezTo>
                  <a:cubicBezTo>
                    <a:pt x="0" y="1384"/>
                    <a:pt x="152" y="898"/>
                    <a:pt x="483" y="541"/>
                  </a:cubicBezTo>
                  <a:cubicBezTo>
                    <a:pt x="801" y="197"/>
                    <a:pt x="1273" y="0"/>
                    <a:pt x="1776" y="0"/>
                  </a:cubicBezTo>
                  <a:cubicBezTo>
                    <a:pt x="2277" y="0"/>
                    <a:pt x="2746" y="196"/>
                    <a:pt x="3064" y="537"/>
                  </a:cubicBezTo>
                  <a:cubicBezTo>
                    <a:pt x="3396" y="893"/>
                    <a:pt x="3550" y="1380"/>
                    <a:pt x="3509" y="1945"/>
                  </a:cubicBezTo>
                  <a:cubicBezTo>
                    <a:pt x="3509" y="1945"/>
                    <a:pt x="3509" y="1945"/>
                    <a:pt x="3509" y="1945"/>
                  </a:cubicBezTo>
                  <a:cubicBezTo>
                    <a:pt x="3405" y="3405"/>
                    <a:pt x="1897" y="4427"/>
                    <a:pt x="1833" y="4469"/>
                  </a:cubicBezTo>
                  <a:cubicBezTo>
                    <a:pt x="1816" y="4481"/>
                    <a:pt x="1796" y="4487"/>
                    <a:pt x="1776" y="4487"/>
                  </a:cubicBezTo>
                  <a:close/>
                  <a:moveTo>
                    <a:pt x="1776" y="204"/>
                  </a:moveTo>
                  <a:cubicBezTo>
                    <a:pt x="1329" y="204"/>
                    <a:pt x="912" y="378"/>
                    <a:pt x="632" y="680"/>
                  </a:cubicBezTo>
                  <a:cubicBezTo>
                    <a:pt x="341" y="994"/>
                    <a:pt x="208" y="1426"/>
                    <a:pt x="247" y="1930"/>
                  </a:cubicBezTo>
                  <a:cubicBezTo>
                    <a:pt x="333" y="3049"/>
                    <a:pt x="1503" y="4039"/>
                    <a:pt x="1779" y="4258"/>
                  </a:cubicBezTo>
                  <a:cubicBezTo>
                    <a:pt x="2057" y="4054"/>
                    <a:pt x="3220" y="3133"/>
                    <a:pt x="3306" y="1930"/>
                  </a:cubicBezTo>
                  <a:cubicBezTo>
                    <a:pt x="3342" y="1424"/>
                    <a:pt x="3207" y="990"/>
                    <a:pt x="2914" y="676"/>
                  </a:cubicBezTo>
                  <a:cubicBezTo>
                    <a:pt x="2635" y="376"/>
                    <a:pt x="2220" y="204"/>
                    <a:pt x="1776" y="204"/>
                  </a:cubicBezTo>
                  <a:close/>
                  <a:moveTo>
                    <a:pt x="3408" y="1938"/>
                  </a:moveTo>
                  <a:cubicBezTo>
                    <a:pt x="3409" y="1938"/>
                    <a:pt x="3409" y="1938"/>
                    <a:pt x="3409" y="1938"/>
                  </a:cubicBezTo>
                  <a:lnTo>
                    <a:pt x="3408" y="1938"/>
                  </a:lnTo>
                  <a:close/>
                </a:path>
              </a:pathLst>
            </a:custGeom>
            <a:solidFill>
              <a:srgbClr val="D2D2D2"/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ea typeface="Malgun Gothic" panose="020B0503020000020004" pitchFamily="34" charset="-127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024BEB6-443D-4B5B-AC39-0C3A00F218FA}"/>
              </a:ext>
            </a:extLst>
          </p:cNvPr>
          <p:cNvSpPr/>
          <p:nvPr/>
        </p:nvSpPr>
        <p:spPr>
          <a:xfrm>
            <a:off x="8911726" y="2590004"/>
            <a:ext cx="2640394" cy="150041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05215">
              <a:spcBef>
                <a:spcPts val="306"/>
              </a:spcBef>
              <a:spcAft>
                <a:spcPts val="306"/>
              </a:spcAft>
              <a:defRPr/>
            </a:pPr>
            <a:r>
              <a:rPr lang="ko-KR" altLang="en-US" sz="2000" b="1" dirty="0">
                <a:latin typeface="Segoe Semibold"/>
                <a:ea typeface="Malgun Gothic" panose="020B0503020000020004" pitchFamily="34" charset="-127"/>
              </a:rPr>
              <a:t>원격 인력 지원하기</a:t>
            </a:r>
          </a:p>
          <a:p>
            <a:pPr defTabSz="905215">
              <a:spcBef>
                <a:spcPts val="306"/>
              </a:spcBef>
              <a:spcAft>
                <a:spcPts val="306"/>
              </a:spcAft>
              <a:defRPr/>
            </a:pP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점점 증가하는 원격 작업 사용자를 지원하려면 이 </a:t>
            </a:r>
            <a:r>
              <a:rPr lang="en-US" altLang="ko-KR" sz="16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를 읽어보세요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.</a:t>
            </a:r>
            <a:endParaRPr lang="ko-KR" altLang="en-US" sz="1600" dirty="0">
              <a:latin typeface="Segoe UI" panose="020B0502040204020203" pitchFamily="34" charset="0"/>
              <a:ea typeface="Malgun Gothic" panose="020B0503020000020004" pitchFamily="34" charset="-127"/>
              <a:cs typeface="Segoe UI" panose="020B0502040204020203" pitchFamily="34" charset="0"/>
            </a:endParaRPr>
          </a:p>
          <a:p>
            <a:pPr marL="174862" indent="-174862">
              <a:buFont typeface="Arial" panose="020B0604020202020204" pitchFamily="34" charset="0"/>
              <a:buChar char="•"/>
            </a:pPr>
            <a:endParaRPr lang="ko-KR" altLang="en-US" sz="1600" b="1" dirty="0">
              <a:solidFill>
                <a:schemeClr val="tx2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349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0728-8CBC-4AB5-8A59-68BD680A1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444500"/>
            <a:ext cx="11563350" cy="758825"/>
          </a:xfrm>
        </p:spPr>
        <p:txBody>
          <a:bodyPr/>
          <a:lstStyle/>
          <a:p>
            <a:r>
              <a:rPr lang="ko-KR" altLang="en-US" b="1" dirty="0">
                <a:latin typeface="Segoe Semibold"/>
                <a:ea typeface="Malgun Gothic" panose="020B0503020000020004" pitchFamily="34" charset="-127"/>
              </a:rPr>
              <a:t>즐겨찾는 앱을 </a:t>
            </a:r>
            <a:r>
              <a:rPr lang="en-US" altLang="ko-KR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</a:rPr>
              <a:t>Teams</a:t>
            </a:r>
            <a:r>
              <a:rPr lang="ko-KR" altLang="en-US" b="1" dirty="0">
                <a:latin typeface="Segoe Semibold"/>
                <a:ea typeface="Malgun Gothic" panose="020B0503020000020004" pitchFamily="34" charset="-127"/>
              </a:rPr>
              <a:t>에 통합하기</a:t>
            </a:r>
            <a:endParaRPr lang="ko-KR" altLang="en-US" b="1" dirty="0">
              <a:solidFill>
                <a:schemeClr val="tx2"/>
              </a:solidFill>
              <a:latin typeface="Segoe Semibold"/>
              <a:ea typeface="Malgun Gothic" panose="020B0503020000020004" pitchFamily="34" charset="-12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87A98-337B-4EA4-97CF-CB9A2F7B6B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975" y="1462924"/>
            <a:ext cx="5664901" cy="2751522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2000"/>
              </a:spcBef>
            </a:pPr>
            <a:r>
              <a:rPr lang="ko-KR" altLang="en-US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</a:rPr>
              <a:t>제어 유지</a:t>
            </a:r>
            <a:br>
              <a:rPr lang="ko-KR" altLang="en-US" dirty="0">
                <a:latin typeface="Segoe UI" panose="020B0502040204020203" pitchFamily="34" charset="0"/>
                <a:ea typeface="Malgun Gothic" panose="020B0503020000020004" pitchFamily="34" charset="-127"/>
              </a:rPr>
            </a:br>
            <a:r>
              <a:rPr lang="ko-KR" altLang="en-US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관리 센터</a:t>
            </a:r>
            <a:r>
              <a:rPr lang="ko-KR" altLang="en-US" dirty="0">
                <a:latin typeface="Segoe UI" panose="020B0502040204020203" pitchFamily="34" charset="0"/>
                <a:ea typeface="Malgun Gothic" panose="020B0503020000020004" pitchFamily="34" charset="-127"/>
              </a:rPr>
              <a:t>를 통해 한 곳에서 앱 액세스 권한을 관리하고 사용량을 추적</a:t>
            </a:r>
            <a:endParaRPr lang="ko-KR" altLang="en-US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</a:endParaRPr>
          </a:p>
          <a:p>
            <a:pPr>
              <a:spcAft>
                <a:spcPts val="1836"/>
              </a:spcAft>
            </a:pPr>
            <a:endParaRPr lang="ko-KR" altLang="en-US" dirty="0">
              <a:latin typeface="Segoe UI" panose="020B0502040204020203" pitchFamily="34" charset="0"/>
              <a:ea typeface="Malgun Gothic" panose="020B0503020000020004" pitchFamily="34" charset="-127"/>
            </a:endParaRPr>
          </a:p>
          <a:p>
            <a:r>
              <a:rPr lang="ko-KR" altLang="en-US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</a:rPr>
              <a:t>새로운 협업 및 참여 지원</a:t>
            </a:r>
          </a:p>
          <a:p>
            <a:r>
              <a:rPr lang="ko-KR" altLang="en-US" dirty="0">
                <a:latin typeface="Segoe UI" panose="020B0502040204020203" pitchFamily="34" charset="0"/>
                <a:ea typeface="Malgun Gothic" panose="020B0503020000020004" pitchFamily="34" charset="-127"/>
              </a:rPr>
              <a:t>제품 혁신 활용</a:t>
            </a:r>
          </a:p>
          <a:p>
            <a:endParaRPr lang="ko-KR" altLang="en-US" dirty="0">
              <a:latin typeface="Segoe UI" panose="020B0502040204020203" pitchFamily="34" charset="0"/>
              <a:ea typeface="Malgun Gothic" panose="020B0503020000020004" pitchFamily="34" charset="-127"/>
            </a:endParaRPr>
          </a:p>
        </p:txBody>
      </p:sp>
      <p:pic>
        <p:nvPicPr>
          <p:cNvPr id="3" name="Picture 2" descr="협업하고 있는 두 사람 그림">
            <a:extLst>
              <a:ext uri="{FF2B5EF4-FFF2-40B4-BE49-F238E27FC236}">
                <a16:creationId xmlns:a16="http://schemas.microsoft.com/office/drawing/2014/main" id="{886506BE-52E1-4671-AE96-29DB464C6F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23" b="12123"/>
          <a:stretch/>
        </p:blipFill>
        <p:spPr>
          <a:xfrm>
            <a:off x="6336599" y="-1"/>
            <a:ext cx="6099876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5477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0E3EE2-F0DF-4712-BE1A-A58FC4AD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Segoe Semibold"/>
                <a:ea typeface="Malgun Gothic" panose="020B0503020000020004" pitchFamily="34" charset="-127"/>
              </a:rPr>
              <a:t>추가 리소스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343161-EFB1-4487-A455-3CACAB5200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975" y="1382388"/>
            <a:ext cx="11239464" cy="2482731"/>
          </a:xfrm>
        </p:spPr>
        <p:txBody>
          <a:bodyPr/>
          <a:lstStyle/>
          <a:p>
            <a:pPr marL="238125" lvl="1" indent="-238125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Teams </a:t>
            </a:r>
            <a:r>
              <a:rPr lang="ko-KR" altLang="en-US" sz="18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관리 교육</a:t>
            </a:r>
            <a:r>
              <a:rPr lang="en-US" altLang="ko-KR" sz="18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(Ignite 2019 </a:t>
            </a:r>
            <a:r>
              <a:rPr lang="ko-KR" altLang="en-US" sz="18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세션</a:t>
            </a:r>
            <a:r>
              <a:rPr lang="en-US" altLang="ko-KR" sz="18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endParaRPr lang="ko-KR" altLang="en-US" sz="1800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"/>
            </a:endParaRPr>
          </a:p>
          <a:p>
            <a:pPr marL="238125" lvl="1" indent="-238125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Teams </a:t>
            </a:r>
            <a:r>
              <a:rPr lang="ko-KR" altLang="en-US" sz="18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관리자 도구를 사용하여 앱 수명 주기 관리</a:t>
            </a:r>
            <a:br>
              <a:rPr lang="ko-KR" altLang="en-US" dirty="0">
                <a:latin typeface="Segoe UI" panose="020B0502040204020203" pitchFamily="34" charset="0"/>
                <a:ea typeface="Malgun Gothic" panose="020B0503020000020004" pitchFamily="34" charset="-127"/>
              </a:rPr>
            </a:br>
            <a:r>
              <a:rPr lang="en-US" altLang="ko-KR" sz="18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(</a:t>
            </a:r>
            <a:r>
              <a:rPr lang="en-US" altLang="ko-KR" sz="1800" u="sng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Ignite 2019 </a:t>
            </a:r>
            <a:r>
              <a:rPr lang="ko-KR" altLang="en-US" sz="1800" u="sng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세션</a:t>
            </a:r>
            <a:r>
              <a:rPr lang="en-US" altLang="ko-KR" sz="1800" u="sng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endParaRPr lang="ko-KR" altLang="en-US" sz="1800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  <a:cs typeface="+mn-lt"/>
            </a:endParaRPr>
          </a:p>
          <a:p>
            <a:pPr marL="238125" lvl="1" indent="-238125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Teams</a:t>
            </a:r>
            <a:r>
              <a:rPr lang="ko-KR" altLang="en-US" sz="18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에서 앱 통합 및 워크플로 자동화</a:t>
            </a:r>
            <a:endParaRPr lang="ko-KR" altLang="en-US" sz="1800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  <a:cs typeface="+mn-lt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38125" lvl="1" indent="-238125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Teams</a:t>
            </a:r>
            <a:r>
              <a:rPr lang="ko-KR" altLang="en-US" sz="18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에서 기간 업무 앱 관리</a:t>
            </a:r>
            <a:endParaRPr lang="ko-KR" altLang="en-US" sz="1800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  <a:cs typeface="+mn-lt"/>
            </a:endParaRPr>
          </a:p>
          <a:p>
            <a:pPr marL="238125" lvl="1" indent="-238125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Teams</a:t>
            </a:r>
            <a:r>
              <a:rPr lang="ko-KR" altLang="en-US" sz="18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의 매니페스트 스키마</a:t>
            </a:r>
            <a:endParaRPr lang="ko-KR" altLang="en-US" sz="1800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  <a:cs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AE981-A8D7-4369-8948-03A58038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189471" y="1107649"/>
            <a:ext cx="4378324" cy="23896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Malgun Gothic" panose="020B0503020000020004" pitchFamily="34" charset="-127"/>
              <a:cs typeface="Segoe UI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B9EEE41-8AB4-445A-B53B-6AF49536990E}"/>
              </a:ext>
            </a:extLst>
          </p:cNvPr>
          <p:cNvSpPr txBox="1">
            <a:spLocks/>
          </p:cNvSpPr>
          <p:nvPr/>
        </p:nvSpPr>
        <p:spPr>
          <a:xfrm>
            <a:off x="7532370" y="1372063"/>
            <a:ext cx="3273389" cy="23343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6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2860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ko-KR" sz="1800">
                <a:latin typeface="Segoe UI" panose="020B0502040204020203" pitchFamily="34" charset="0"/>
                <a:ea typeface="Malgun Gothic" panose="020B0503020000020004" pitchFamily="34" charset="-127"/>
              </a:rPr>
              <a:t>Teams </a:t>
            </a:r>
            <a:r>
              <a:rPr lang="ko-KR" altLang="en-US" sz="1800">
                <a:latin typeface="Segoe UI" panose="020B0502040204020203" pitchFamily="34" charset="0"/>
                <a:ea typeface="Malgun Gothic" panose="020B0503020000020004" pitchFamily="34" charset="-127"/>
              </a:rPr>
              <a:t>배포 </a:t>
            </a:r>
            <a:r>
              <a:rPr lang="ko-KR" altLang="en-US" sz="1800" dirty="0">
                <a:latin typeface="Segoe UI" panose="020B0502040204020203" pitchFamily="34" charset="0"/>
                <a:ea typeface="Malgun Gothic" panose="020B0503020000020004" pitchFamily="34" charset="-127"/>
              </a:rPr>
              <a:t>및 채택 지원 받기 </a:t>
            </a:r>
          </a:p>
          <a:p>
            <a:pPr marL="285750" lvl="1" indent="-2857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ko-KR" sz="180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aka.ms/SuccessWithTeams</a:t>
            </a:r>
            <a:endParaRPr lang="ko-KR" altLang="en-US" sz="1800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</a:endParaRPr>
          </a:p>
          <a:p>
            <a:pPr marL="285750" lvl="1" indent="-2857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ko-KR" sz="180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 Semi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aka.ms/MicrosoftAdoption</a:t>
            </a:r>
            <a:r>
              <a:rPr lang="ko-KR" altLang="en-US" sz="180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 Semibold"/>
              </a:rPr>
              <a:t> </a:t>
            </a:r>
            <a:endParaRPr lang="ko-KR" altLang="en-US" sz="1800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 Semibold"/>
            </a:endParaRPr>
          </a:p>
          <a:p>
            <a:pPr marL="0" lvl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endParaRPr lang="ko-KR" altLang="en-US" sz="1800" dirty="0">
              <a:solidFill>
                <a:schemeClr val="tx2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 Semibold"/>
            </a:endParaRPr>
          </a:p>
          <a:p>
            <a:pPr marL="0" lvl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endParaRPr lang="ko-KR" altLang="en-US" sz="1800" dirty="0">
              <a:solidFill>
                <a:schemeClr val="tx2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 Semibold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ko-KR" altLang="en-US" sz="1836" dirty="0">
              <a:latin typeface="Segoe UI" panose="020B0502040204020203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03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1AC31AAD-333F-4FEE-A9AE-5AEC8E8A9C20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37086" y="6444246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altLang="ko-KR" sz="700">
                <a:solidFill>
                  <a:schemeClr val="bg2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itchFamily="34" charset="0"/>
              </a:rPr>
              <a:t>© 2020 Microsoft Corporation. All rights reserved. </a:t>
            </a:r>
            <a:endParaRPr lang="ko-KR" altLang="en-US" sz="700" dirty="0">
              <a:solidFill>
                <a:schemeClr val="bg2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D2C13-93B0-4B13-81BB-5F2EBA60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Segoe Semibold"/>
                <a:ea typeface="Malgun Gothic" panose="020B0503020000020004" pitchFamily="34" charset="-127"/>
              </a:rPr>
              <a:t>Teams</a:t>
            </a:r>
            <a:r>
              <a:rPr lang="ko-KR" altLang="en-US" b="1" dirty="0">
                <a:latin typeface="Segoe Semibold"/>
                <a:ea typeface="Malgun Gothic" panose="020B0503020000020004" pitchFamily="34" charset="-127"/>
              </a:rPr>
              <a:t>용 앱의 유형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6200F9-A05D-4B0B-8491-80638E675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0540" y="1939417"/>
            <a:ext cx="3587136" cy="3820375"/>
            <a:chOff x="720540" y="2337620"/>
            <a:chExt cx="3587136" cy="382037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ABE299-7671-4C96-B39F-20E2E0DCE8B7}"/>
                </a:ext>
              </a:extLst>
            </p:cNvPr>
            <p:cNvSpPr/>
            <p:nvPr/>
          </p:nvSpPr>
          <p:spPr bwMode="auto">
            <a:xfrm>
              <a:off x="720542" y="2337620"/>
              <a:ext cx="3587134" cy="3364992"/>
            </a:xfrm>
            <a:prstGeom prst="rect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11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Segoe UI" pitchFamily="34" charset="0"/>
              </a:endParaRPr>
            </a:p>
          </p:txBody>
        </p:sp>
        <p:sp>
          <p:nvSpPr>
            <p:cNvPr id="31" name="Isosceles Triangle 1">
              <a:extLst>
                <a:ext uri="{FF2B5EF4-FFF2-40B4-BE49-F238E27FC236}">
                  <a16:creationId xmlns:a16="http://schemas.microsoft.com/office/drawing/2014/main" id="{156C8F52-A08B-47E8-9EDA-2E2BA8B70F86}"/>
                </a:ext>
              </a:extLst>
            </p:cNvPr>
            <p:cNvSpPr/>
            <p:nvPr/>
          </p:nvSpPr>
          <p:spPr bwMode="auto">
            <a:xfrm rot="10800000">
              <a:off x="720540" y="5708798"/>
              <a:ext cx="809728" cy="449197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Segoe UI" pitchFamily="34" charset="0"/>
              </a:endParaRPr>
            </a:p>
          </p:txBody>
        </p:sp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1FDDE79-D90E-4ED5-A31B-ABE4EC105800}"/>
              </a:ext>
            </a:extLst>
          </p:cNvPr>
          <p:cNvSpPr/>
          <p:nvPr/>
        </p:nvSpPr>
        <p:spPr bwMode="auto">
          <a:xfrm>
            <a:off x="720539" y="2106966"/>
            <a:ext cx="3587133" cy="449197"/>
          </a:xfrm>
          <a:prstGeom prst="roundRect">
            <a:avLst>
              <a:gd name="adj" fmla="val 0"/>
            </a:avLst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8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400" dirty="0">
                <a:solidFill>
                  <a:schemeClr val="tx1"/>
                </a:solidFill>
                <a:latin typeface="Segoe UI Semibold" panose="020B0702040204020203" pitchFamily="34" charset="0"/>
                <a:ea typeface="Malgun Gothic" panose="020B0503020000020004" pitchFamily="34" charset="-127"/>
                <a:cs typeface="Segoe UI" pitchFamily="34" charset="0"/>
              </a:rPr>
              <a:t> </a:t>
            </a:r>
            <a:r>
              <a:rPr lang="ko-KR" altLang="en-US" sz="2400" b="1" dirty="0">
                <a:solidFill>
                  <a:schemeClr val="tx1"/>
                </a:solidFill>
                <a:latin typeface="Segoe UI Semibold" panose="020B0702040204020203" pitchFamily="34" charset="0"/>
                <a:ea typeface="Malgun Gothic" panose="020B0503020000020004" pitchFamily="34" charset="-127"/>
                <a:cs typeface="Segoe UI" pitchFamily="34" charset="0"/>
              </a:rPr>
              <a:t>기본 앱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C1500-BE33-4A39-A712-0955605D2F53}"/>
              </a:ext>
            </a:extLst>
          </p:cNvPr>
          <p:cNvSpPr txBox="1"/>
          <p:nvPr/>
        </p:nvSpPr>
        <p:spPr>
          <a:xfrm>
            <a:off x="841511" y="2743752"/>
            <a:ext cx="3453412" cy="1671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32418">
              <a:lnSpc>
                <a:spcPct val="90000"/>
              </a:lnSpc>
              <a:spcAft>
                <a:spcPts val="1198"/>
              </a:spcAft>
              <a:defRPr/>
            </a:pPr>
            <a:r>
              <a:rPr lang="en-US" altLang="ko-KR" sz="1836">
                <a:latin typeface="Segoe UI" panose="020B0502040204020203" pitchFamily="34" charset="0"/>
                <a:ea typeface="Malgun Gothic" panose="020B0503020000020004" pitchFamily="34" charset="-127"/>
              </a:rPr>
              <a:t>Microsoft</a:t>
            </a:r>
            <a:r>
              <a:rPr lang="ko-KR" altLang="en-US" sz="1836">
                <a:latin typeface="Segoe UI" panose="020B0502040204020203" pitchFamily="34" charset="0"/>
                <a:ea typeface="Malgun Gothic" panose="020B0503020000020004" pitchFamily="34" charset="-127"/>
              </a:rPr>
              <a:t>에서 </a:t>
            </a:r>
            <a:r>
              <a:rPr lang="ko-KR" altLang="en-US" sz="1836" dirty="0">
                <a:latin typeface="Segoe UI" panose="020B0502040204020203" pitchFamily="34" charset="0"/>
                <a:ea typeface="Malgun Gothic" panose="020B0503020000020004" pitchFamily="34" charset="-127"/>
              </a:rPr>
              <a:t>개발</a:t>
            </a:r>
          </a:p>
          <a:p>
            <a:pPr defTabSz="932418">
              <a:lnSpc>
                <a:spcPct val="90000"/>
              </a:lnSpc>
              <a:spcAft>
                <a:spcPts val="1198"/>
              </a:spcAft>
              <a:defRPr/>
            </a:pPr>
            <a:r>
              <a:rPr lang="en-US" altLang="ko-KR" sz="1836">
                <a:latin typeface="Segoe UI" panose="020B0502040204020203" pitchFamily="34" charset="0"/>
                <a:ea typeface="Malgun Gothic" panose="020B0503020000020004" pitchFamily="34" charset="-127"/>
              </a:rPr>
              <a:t>Microsoft Office 365 </a:t>
            </a:r>
            <a:r>
              <a:rPr lang="ko-KR" altLang="en-US" sz="1836">
                <a:latin typeface="Segoe UI" panose="020B0502040204020203" pitchFamily="34" charset="0"/>
                <a:ea typeface="Malgun Gothic" panose="020B0503020000020004" pitchFamily="34" charset="-127"/>
              </a:rPr>
              <a:t>또는 </a:t>
            </a:r>
            <a:r>
              <a:rPr lang="ko-KR" altLang="en-US" sz="1836" dirty="0">
                <a:latin typeface="Segoe UI" panose="020B0502040204020203" pitchFamily="34" charset="0"/>
                <a:ea typeface="Malgun Gothic" panose="020B0503020000020004" pitchFamily="34" charset="-127"/>
              </a:rPr>
              <a:t>사무실 워크로드</a:t>
            </a:r>
          </a:p>
          <a:p>
            <a:pPr defTabSz="932418">
              <a:lnSpc>
                <a:spcPct val="90000"/>
              </a:lnSpc>
              <a:spcAft>
                <a:spcPts val="1198"/>
              </a:spcAft>
              <a:defRPr/>
            </a:pPr>
            <a:r>
              <a:rPr lang="en-US" altLang="ko-KR" sz="1836">
                <a:latin typeface="Segoe UI" panose="020B0502040204020203" pitchFamily="34" charset="0"/>
                <a:ea typeface="Malgun Gothic" panose="020B0503020000020004" pitchFamily="34" charset="-127"/>
              </a:rPr>
              <a:t>"</a:t>
            </a:r>
            <a:r>
              <a:rPr lang="ko-KR" altLang="en-US" sz="1836">
                <a:latin typeface="Segoe UI" panose="020B0502040204020203" pitchFamily="34" charset="0"/>
                <a:ea typeface="Malgun Gothic" panose="020B0503020000020004" pitchFamily="34" charset="-127"/>
              </a:rPr>
              <a:t>함께 </a:t>
            </a:r>
            <a:r>
              <a:rPr lang="ko-KR" altLang="en-US" sz="1836" dirty="0">
                <a:latin typeface="Segoe UI" panose="020B0502040204020203" pitchFamily="34" charset="0"/>
                <a:ea typeface="Malgun Gothic" panose="020B0503020000020004" pitchFamily="34" charset="-127"/>
              </a:rPr>
              <a:t>사용하면 </a:t>
            </a:r>
            <a:r>
              <a:rPr lang="ko-KR" altLang="en-US" sz="1836">
                <a:latin typeface="Segoe UI" panose="020B0502040204020203" pitchFamily="34" charset="0"/>
                <a:ea typeface="Malgun Gothic" panose="020B0503020000020004" pitchFamily="34" charset="-127"/>
              </a:rPr>
              <a:t>더 나은</a:t>
            </a:r>
            <a:r>
              <a:rPr lang="en-US" altLang="ko-KR" sz="1836">
                <a:latin typeface="Segoe UI" panose="020B0502040204020203" pitchFamily="34" charset="0"/>
                <a:ea typeface="Malgun Gothic" panose="020B0503020000020004" pitchFamily="34" charset="-127"/>
              </a:rPr>
              <a:t>" </a:t>
            </a:r>
            <a:r>
              <a:rPr lang="ko-KR" altLang="en-US" sz="1836">
                <a:latin typeface="Segoe UI" panose="020B0502040204020203" pitchFamily="34" charset="0"/>
                <a:ea typeface="Malgun Gothic" panose="020B0503020000020004" pitchFamily="34" charset="-127"/>
              </a:rPr>
              <a:t>시나리오 </a:t>
            </a:r>
            <a:r>
              <a:rPr lang="ko-KR" altLang="en-US" sz="1836" dirty="0">
                <a:latin typeface="Segoe UI" panose="020B0502040204020203" pitchFamily="34" charset="0"/>
                <a:ea typeface="Malgun Gothic" panose="020B0503020000020004" pitchFamily="34" charset="-127"/>
              </a:rPr>
              <a:t>지원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C897E2-CE84-43AD-9EBD-BC6F057D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gray">
          <a:xfrm>
            <a:off x="4485776" y="1935531"/>
            <a:ext cx="3581591" cy="3818075"/>
            <a:chOff x="4485776" y="2333734"/>
            <a:chExt cx="3581591" cy="3818075"/>
          </a:xfrm>
          <a:solidFill>
            <a:srgbClr val="6262A9"/>
          </a:solidFill>
        </p:grpSpPr>
        <p:sp>
          <p:nvSpPr>
            <p:cNvPr id="14" name="Rectangle 13" descr="Box highlights the area of focus for this deck: the Teamwork practice">
              <a:extLst>
                <a:ext uri="{FF2B5EF4-FFF2-40B4-BE49-F238E27FC236}">
                  <a16:creationId xmlns:a16="http://schemas.microsoft.com/office/drawing/2014/main" id="{A014F1BA-DFF1-4EAF-AE42-641B27232627}"/>
                </a:ext>
              </a:extLst>
            </p:cNvPr>
            <p:cNvSpPr/>
            <p:nvPr/>
          </p:nvSpPr>
          <p:spPr bwMode="gray">
            <a:xfrm>
              <a:off x="4485776" y="2333734"/>
              <a:ext cx="3581591" cy="3368878"/>
            </a:xfrm>
            <a:prstGeom prst="rect">
              <a:avLst/>
            </a:prstGeom>
            <a:solidFill>
              <a:srgbClr val="6262A9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Malgun Gothic" panose="020B0503020000020004" pitchFamily="34" charset="-127"/>
                <a:cs typeface="Segoe UI" pitchFamily="34" charset="0"/>
              </a:endParaRPr>
            </a:p>
          </p:txBody>
        </p:sp>
        <p:sp>
          <p:nvSpPr>
            <p:cNvPr id="18" name="Isosceles Triangle 1">
              <a:extLst>
                <a:ext uri="{FF2B5EF4-FFF2-40B4-BE49-F238E27FC236}">
                  <a16:creationId xmlns:a16="http://schemas.microsoft.com/office/drawing/2014/main" id="{E2569BFF-944F-498B-9253-98D15AAA8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 rot="10800000">
              <a:off x="4485776" y="5702612"/>
              <a:ext cx="809728" cy="449197"/>
            </a:xfrm>
            <a:prstGeom prst="triangle">
              <a:avLst>
                <a:gd name="adj" fmla="val 0"/>
              </a:avLst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Segoe UI" pitchFamily="34" charset="0"/>
              </a:endParaRPr>
            </a:p>
          </p:txBody>
        </p:sp>
      </p:grpSp>
      <p:sp>
        <p:nvSpPr>
          <p:cNvPr id="46" name="Rectangle: Rounded Corners 13">
            <a:extLst>
              <a:ext uri="{FF2B5EF4-FFF2-40B4-BE49-F238E27FC236}">
                <a16:creationId xmlns:a16="http://schemas.microsoft.com/office/drawing/2014/main" id="{6D93C553-0011-455E-A395-66BFC1AE1D87}"/>
              </a:ext>
            </a:extLst>
          </p:cNvPr>
          <p:cNvSpPr/>
          <p:nvPr/>
        </p:nvSpPr>
        <p:spPr bwMode="gray">
          <a:xfrm>
            <a:off x="4485776" y="2106967"/>
            <a:ext cx="3581591" cy="636786"/>
          </a:xfrm>
          <a:prstGeom prst="roundRect">
            <a:avLst>
              <a:gd name="adj" fmla="val 0"/>
            </a:avLst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8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400" dirty="0">
                <a:solidFill>
                  <a:schemeClr val="bg1"/>
                </a:solidFill>
                <a:latin typeface="Segoe UI Semibold" panose="020B0702040204020203" pitchFamily="34" charset="0"/>
                <a:ea typeface="Malgun Gothic" panose="020B0503020000020004" pitchFamily="34" charset="-127"/>
                <a:cs typeface="Segoe UI" pitchFamily="34" charset="0"/>
              </a:rPr>
              <a:t> </a:t>
            </a:r>
            <a:r>
              <a:rPr lang="ko-KR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Malgun Gothic" panose="020B0503020000020004" pitchFamily="34" charset="-127"/>
                <a:cs typeface="Segoe UI" pitchFamily="34" charset="0"/>
              </a:rPr>
              <a:t>타사 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43AB97-C952-4C79-93B6-3AD84C2E4089}"/>
              </a:ext>
            </a:extLst>
          </p:cNvPr>
          <p:cNvSpPr txBox="1"/>
          <p:nvPr/>
        </p:nvSpPr>
        <p:spPr bwMode="gray">
          <a:xfrm>
            <a:off x="4743371" y="2870883"/>
            <a:ext cx="3132357" cy="118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32418">
              <a:lnSpc>
                <a:spcPct val="90000"/>
              </a:lnSpc>
              <a:spcAft>
                <a:spcPts val="1198"/>
              </a:spcAft>
              <a:defRPr/>
            </a:pPr>
            <a:r>
              <a:rPr lang="en-US" altLang="ko-KR" sz="1836">
                <a:solidFill>
                  <a:schemeClr val="bg1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Microsoft</a:t>
            </a:r>
            <a:r>
              <a:rPr lang="ko-KR" altLang="en-US" sz="1836">
                <a:solidFill>
                  <a:schemeClr val="bg1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가 </a:t>
            </a:r>
            <a:r>
              <a:rPr lang="ko-KR" altLang="en-US" sz="1836" dirty="0">
                <a:solidFill>
                  <a:schemeClr val="bg1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빌드하지 않음</a:t>
            </a:r>
          </a:p>
          <a:p>
            <a:pPr defTabSz="932418">
              <a:lnSpc>
                <a:spcPct val="90000"/>
              </a:lnSpc>
              <a:spcAft>
                <a:spcPts val="1198"/>
              </a:spcAft>
              <a:defRPr/>
            </a:pPr>
            <a:r>
              <a:rPr lang="ko-KR" altLang="en-US" sz="1836" dirty="0">
                <a:solidFill>
                  <a:schemeClr val="bg1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인기 업무용 애플리케이션</a:t>
            </a:r>
          </a:p>
          <a:p>
            <a:pPr defTabSz="932418">
              <a:lnSpc>
                <a:spcPct val="90000"/>
              </a:lnSpc>
              <a:spcAft>
                <a:spcPts val="1198"/>
              </a:spcAft>
              <a:defRPr/>
            </a:pPr>
            <a:r>
              <a:rPr lang="ko-KR" altLang="en-US" sz="1836" dirty="0">
                <a:solidFill>
                  <a:schemeClr val="bg1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중앙 위치에서 지원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A56D44-7B48-49F4-9610-A2B6E6235A3E}"/>
              </a:ext>
            </a:extLst>
          </p:cNvPr>
          <p:cNvSpPr/>
          <p:nvPr/>
        </p:nvSpPr>
        <p:spPr bwMode="gray">
          <a:xfrm>
            <a:off x="5365882" y="5811828"/>
            <a:ext cx="2274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b="1" dirty="0">
                <a:latin typeface="Segoe Semibold"/>
                <a:ea typeface="Malgun Gothic" panose="020B0503020000020004" pitchFamily="34" charset="-127"/>
              </a:rPr>
              <a:t>이 데크의 중점</a:t>
            </a:r>
            <a:r>
              <a:rPr lang="en-US" altLang="ko-KR" sz="2400" b="1" dirty="0">
                <a:latin typeface="Segoe Semibold"/>
                <a:ea typeface="Malgun Gothic" panose="020B0503020000020004" pitchFamily="34" charset="-127"/>
              </a:rPr>
              <a:t>:</a:t>
            </a:r>
          </a:p>
          <a:p>
            <a:pPr algn="ctr"/>
            <a:r>
              <a:rPr lang="ko-KR" altLang="en-US" sz="2400" b="1" dirty="0">
                <a:latin typeface="Segoe Semibold"/>
                <a:ea typeface="Malgun Gothic" panose="020B0503020000020004" pitchFamily="34" charset="-127"/>
              </a:rPr>
              <a:t>타사 앱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2AAD174-A461-45E4-B528-61355B12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0356" y="1939417"/>
            <a:ext cx="3587136" cy="3820375"/>
            <a:chOff x="720540" y="2337620"/>
            <a:chExt cx="3587136" cy="382037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B46AAB9-EBED-42B3-8B4B-127C773CBDD6}"/>
                </a:ext>
              </a:extLst>
            </p:cNvPr>
            <p:cNvSpPr/>
            <p:nvPr/>
          </p:nvSpPr>
          <p:spPr bwMode="auto">
            <a:xfrm>
              <a:off x="720542" y="2337620"/>
              <a:ext cx="3587134" cy="3364992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11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Segoe UI" pitchFamily="34" charset="0"/>
              </a:endParaRPr>
            </a:p>
          </p:txBody>
        </p:sp>
        <p:sp>
          <p:nvSpPr>
            <p:cNvPr id="36" name="Isosceles Triangle 1">
              <a:extLst>
                <a:ext uri="{FF2B5EF4-FFF2-40B4-BE49-F238E27FC236}">
                  <a16:creationId xmlns:a16="http://schemas.microsoft.com/office/drawing/2014/main" id="{54C69339-E35F-4841-8E00-1D2EFD487933}"/>
                </a:ext>
              </a:extLst>
            </p:cNvPr>
            <p:cNvSpPr/>
            <p:nvPr/>
          </p:nvSpPr>
          <p:spPr bwMode="auto">
            <a:xfrm rot="10800000">
              <a:off x="720540" y="5708798"/>
              <a:ext cx="809728" cy="449197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Segoe UI" pitchFamily="34" charset="0"/>
              </a:endParaRPr>
            </a:p>
          </p:txBody>
        </p:sp>
      </p:grpSp>
      <p:sp>
        <p:nvSpPr>
          <p:cNvPr id="49" name="Rectangle: Rounded Corners 17">
            <a:extLst>
              <a:ext uri="{FF2B5EF4-FFF2-40B4-BE49-F238E27FC236}">
                <a16:creationId xmlns:a16="http://schemas.microsoft.com/office/drawing/2014/main" id="{57E37635-4377-4E66-A4B4-DFE2E1498CDD}"/>
              </a:ext>
            </a:extLst>
          </p:cNvPr>
          <p:cNvSpPr/>
          <p:nvPr/>
        </p:nvSpPr>
        <p:spPr bwMode="auto">
          <a:xfrm>
            <a:off x="8330732" y="2106966"/>
            <a:ext cx="3654102" cy="2173152"/>
          </a:xfrm>
          <a:prstGeom prst="roundRect">
            <a:avLst>
              <a:gd name="adj" fmla="val 0"/>
            </a:avLst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18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Malgun Gothic" panose="020B0503020000020004" pitchFamily="34" charset="-127"/>
                <a:cs typeface="Segoe UI" pitchFamily="34" charset="0"/>
              </a:rPr>
              <a:t>      </a:t>
            </a:r>
            <a:r>
              <a:rPr lang="ko-KR" altLang="en-US" sz="2400" b="1" dirty="0">
                <a:solidFill>
                  <a:schemeClr val="tx1"/>
                </a:solidFill>
                <a:latin typeface="Segoe UI Semibold" panose="020B0702040204020203" pitchFamily="34" charset="0"/>
                <a:ea typeface="Malgun Gothic" panose="020B0503020000020004" pitchFamily="34" charset="-127"/>
                <a:cs typeface="Segoe UI" pitchFamily="34" charset="0"/>
              </a:rPr>
              <a:t>사용자 지정 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97DD89-CA0D-44BF-A958-D35D5877D12A}"/>
              </a:ext>
            </a:extLst>
          </p:cNvPr>
          <p:cNvSpPr txBox="1"/>
          <p:nvPr/>
        </p:nvSpPr>
        <p:spPr>
          <a:xfrm>
            <a:off x="8540399" y="2734669"/>
            <a:ext cx="3358993" cy="1417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32418">
              <a:lnSpc>
                <a:spcPct val="90000"/>
              </a:lnSpc>
              <a:spcAft>
                <a:spcPts val="1198"/>
              </a:spcAft>
              <a:defRPr/>
            </a:pPr>
            <a:r>
              <a:rPr lang="ko-KR" altLang="en-US" sz="1836" dirty="0">
                <a:latin typeface="Segoe UI" panose="020B0502040204020203" pitchFamily="34" charset="0"/>
                <a:ea typeface="Malgun Gothic" panose="020B0503020000020004" pitchFamily="34" charset="-127"/>
              </a:rPr>
              <a:t>귀사 조직이 빌드한 앱</a:t>
            </a:r>
          </a:p>
          <a:p>
            <a:pPr defTabSz="932418">
              <a:lnSpc>
                <a:spcPct val="90000"/>
              </a:lnSpc>
              <a:spcAft>
                <a:spcPts val="1198"/>
              </a:spcAft>
              <a:defRPr/>
            </a:pPr>
            <a:r>
              <a:rPr lang="ko-KR" altLang="en-US" sz="1836" dirty="0">
                <a:latin typeface="Segoe UI" panose="020B0502040204020203" pitchFamily="34" charset="0"/>
                <a:ea typeface="Malgun Gothic" panose="020B0503020000020004" pitchFamily="34" charset="-127"/>
              </a:rPr>
              <a:t>비즈니스 요구 사항에 맞게 사용자 지정</a:t>
            </a:r>
          </a:p>
          <a:p>
            <a:pPr defTabSz="932418">
              <a:lnSpc>
                <a:spcPct val="90000"/>
              </a:lnSpc>
              <a:spcAft>
                <a:spcPts val="1198"/>
              </a:spcAft>
              <a:defRPr/>
            </a:pPr>
            <a:r>
              <a:rPr lang="en-US" altLang="ko-KR" sz="1836">
                <a:latin typeface="Segoe UI" panose="020B0502040204020203" pitchFamily="34" charset="0"/>
                <a:ea typeface="Malgun Gothic" panose="020B0503020000020004" pitchFamily="34" charset="-127"/>
              </a:rPr>
              <a:t>Teams </a:t>
            </a:r>
            <a:r>
              <a:rPr lang="ko-KR" altLang="en-US" sz="1836">
                <a:latin typeface="Segoe UI" panose="020B0502040204020203" pitchFamily="34" charset="0"/>
                <a:ea typeface="Malgun Gothic" panose="020B0503020000020004" pitchFamily="34" charset="-127"/>
              </a:rPr>
              <a:t>사용자가 </a:t>
            </a:r>
            <a:r>
              <a:rPr lang="ko-KR" altLang="en-US" sz="1836" dirty="0">
                <a:latin typeface="Segoe UI" panose="020B0502040204020203" pitchFamily="34" charset="0"/>
                <a:ea typeface="Malgun Gothic" panose="020B0503020000020004" pitchFamily="34" charset="-127"/>
              </a:rPr>
              <a:t>액세스 가능</a:t>
            </a:r>
          </a:p>
        </p:txBody>
      </p:sp>
    </p:spTree>
    <p:extLst>
      <p:ext uri="{BB962C8B-B14F-4D97-AF65-F5344CB8AC3E}">
        <p14:creationId xmlns:p14="http://schemas.microsoft.com/office/powerpoint/2010/main" val="16984762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회의 테이블에서 동료와 이야기하는 사람의 사진">
            <a:extLst>
              <a:ext uri="{FF2B5EF4-FFF2-40B4-BE49-F238E27FC236}">
                <a16:creationId xmlns:a16="http://schemas.microsoft.com/office/drawing/2014/main" id="{3C2E84F3-096B-4997-BB0C-89BEE16B4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t="3238" r="26495"/>
          <a:stretch/>
        </p:blipFill>
        <p:spPr>
          <a:xfrm>
            <a:off x="6334125" y="0"/>
            <a:ext cx="6102350" cy="6994525"/>
          </a:xfrm>
          <a:prstGeom prst="rect">
            <a:avLst/>
          </a:prstGeom>
        </p:spPr>
      </p:pic>
      <p:grpSp>
        <p:nvGrpSpPr>
          <p:cNvPr id="4" name="Group 3" descr="Workboard logo + Microsoft Teams logo">
            <a:extLst>
              <a:ext uri="{FF2B5EF4-FFF2-40B4-BE49-F238E27FC236}">
                <a16:creationId xmlns:a16="http://schemas.microsoft.com/office/drawing/2014/main" id="{20B7A6F7-521F-4F9A-8A8E-DE83FCA548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07985" y="300041"/>
            <a:ext cx="2565538" cy="882097"/>
            <a:chOff x="507985" y="304450"/>
            <a:chExt cx="2552715" cy="87768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A7DC95-3CCC-4B7B-B3B5-31455FB9CD62}"/>
                </a:ext>
              </a:extLst>
            </p:cNvPr>
            <p:cNvSpPr txBox="1"/>
            <p:nvPr/>
          </p:nvSpPr>
          <p:spPr>
            <a:xfrm>
              <a:off x="1642129" y="304450"/>
              <a:ext cx="741271" cy="877688"/>
            </a:xfrm>
            <a:prstGeom prst="rect">
              <a:avLst/>
            </a:prstGeom>
            <a:noFill/>
          </p:spPr>
          <p:txBody>
            <a:bodyPr wrap="squar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altLang="ko-KR" sz="408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Malgun Gothic" panose="020B0503020000020004" pitchFamily="34" charset="-127"/>
                </a:rPr>
                <a:t>+</a:t>
              </a:r>
              <a:endParaRPr lang="ko-KR" altLang="en-US" sz="408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ighlight>
                  <a:srgbClr val="FFFF00"/>
                </a:highlight>
                <a:latin typeface="Segoe UI" panose="020B0502040204020203" pitchFamily="34" charset="0"/>
                <a:ea typeface="Malgun Gothic" panose="020B0503020000020004" pitchFamily="34" charset="-127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52430CB-6D99-49EA-8314-A8553307A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07985" y="394065"/>
              <a:ext cx="1196105" cy="5591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673C507C-AE22-4334-8070-C048E04BD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22770" b="24095"/>
            <a:stretch/>
          </p:blipFill>
          <p:spPr>
            <a:xfrm>
              <a:off x="2197713" y="495666"/>
              <a:ext cx="862987" cy="458543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46629AB-CA4D-4A9E-9C04-7B4F51F757DA}"/>
              </a:ext>
            </a:extLst>
          </p:cNvPr>
          <p:cNvSpPr/>
          <p:nvPr/>
        </p:nvSpPr>
        <p:spPr>
          <a:xfrm>
            <a:off x="507985" y="1186788"/>
            <a:ext cx="5293208" cy="135421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55563" indent="-55563">
              <a:tabLst>
                <a:tab pos="55563" algn="l"/>
              </a:tabLst>
              <a:defRPr/>
            </a:pPr>
            <a:r>
              <a:rPr lang="en-US" altLang="ko-KR" sz="16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"</a:t>
            </a:r>
            <a:r>
              <a:rPr lang="ko-KR" altLang="en-US" sz="16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우리는 적극적으로 동료와 고객에게 </a:t>
            </a:r>
            <a:r>
              <a:rPr lang="en-US" altLang="ko-KR" sz="1600" dirty="0" err="1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Workboard</a:t>
            </a:r>
            <a:r>
              <a:rPr lang="ko-KR" altLang="en-US" sz="16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의 솔루션과 </a:t>
            </a:r>
            <a:r>
              <a:rPr lang="en-US" altLang="ko-KR" sz="16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Office 365 </a:t>
            </a:r>
            <a:r>
              <a:rPr lang="ko-KR" altLang="en-US" sz="16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사용을 권장합니다</a:t>
            </a:r>
            <a:r>
              <a:rPr lang="en-US" altLang="ko-KR" sz="16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. </a:t>
            </a:r>
            <a:r>
              <a:rPr lang="ko-KR" altLang="en-US" sz="16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전략적 우선 순위</a:t>
            </a:r>
            <a:r>
              <a:rPr lang="en-US" altLang="ko-KR" sz="16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, </a:t>
            </a:r>
            <a:r>
              <a:rPr lang="ko-KR" altLang="en-US" sz="16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메트릭 및 실행을 </a:t>
            </a:r>
            <a:r>
              <a:rPr lang="en-US" altLang="ko-KR" sz="16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Microsoft Teams</a:t>
            </a:r>
            <a:r>
              <a:rPr lang="ko-KR" altLang="en-US" sz="16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의 채팅과 결합하는 것은 매우 강력하고 편리합니다</a:t>
            </a:r>
            <a:r>
              <a:rPr lang="en-US" altLang="ko-KR" sz="16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."</a:t>
            </a:r>
          </a:p>
          <a:p>
            <a:pPr marL="55563" indent="-55563" algn="r">
              <a:tabLst>
                <a:tab pos="55563" algn="l"/>
              </a:tabLst>
              <a:defRPr/>
            </a:pPr>
            <a:r>
              <a:rPr lang="en-US" altLang="ko-KR" sz="12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– Philipp </a:t>
            </a:r>
            <a:r>
              <a:rPr lang="en-US" altLang="ko-KR" sz="1200" dirty="0" err="1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Schett</a:t>
            </a:r>
            <a:endParaRPr lang="ko-KR" altLang="en-US" sz="1200" dirty="0">
              <a:solidFill>
                <a:srgbClr val="1A1A1A"/>
              </a:solidFill>
              <a:latin typeface="Segoe UI" panose="020B0502040204020203" pitchFamily="34" charset="0"/>
              <a:ea typeface="Malgun Gothic" panose="020B0503020000020004" pitchFamily="34" charset="-127"/>
            </a:endParaRPr>
          </a:p>
          <a:p>
            <a:pPr marL="55563" indent="-55563" algn="r">
              <a:tabLst>
                <a:tab pos="55563" algn="l"/>
              </a:tabLst>
              <a:defRPr/>
            </a:pPr>
            <a:r>
              <a:rPr lang="ko-KR" altLang="en-US" sz="12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 </a:t>
            </a:r>
            <a:r>
              <a:rPr lang="en-US" altLang="ko-KR" sz="1200" dirty="0" err="1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Detecon</a:t>
            </a:r>
            <a:r>
              <a:rPr lang="en-US" altLang="ko-KR" sz="12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, Inc. Deutsche Telekom Group </a:t>
            </a:r>
            <a:r>
              <a:rPr lang="ko-KR" altLang="en-US" sz="12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관리 컨설턴트</a:t>
            </a:r>
            <a:endParaRPr lang="ko-KR" altLang="en-US" sz="1200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811E44-363E-4F96-B292-0095491EE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7500" y="2795832"/>
            <a:ext cx="57404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 descr="iGlobe logo + Microsoft Teams logo">
            <a:extLst>
              <a:ext uri="{FF2B5EF4-FFF2-40B4-BE49-F238E27FC236}">
                <a16:creationId xmlns:a16="http://schemas.microsoft.com/office/drawing/2014/main" id="{F67A36FF-C221-4566-927C-E3F8496D143D}"/>
              </a:ext>
            </a:extLst>
          </p:cNvPr>
          <p:cNvGrpSpPr/>
          <p:nvPr/>
        </p:nvGrpSpPr>
        <p:grpSpPr>
          <a:xfrm>
            <a:off x="581059" y="2791423"/>
            <a:ext cx="2492097" cy="882097"/>
            <a:chOff x="581059" y="3170582"/>
            <a:chExt cx="2479641" cy="877688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35AEE9C-0CDD-49E6-BABA-5192AC4D2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22770" b="24095"/>
            <a:stretch/>
          </p:blipFill>
          <p:spPr>
            <a:xfrm>
              <a:off x="2197713" y="3348126"/>
              <a:ext cx="862987" cy="458543"/>
            </a:xfrm>
            <a:prstGeom prst="rect">
              <a:avLst/>
            </a:prstGeom>
          </p:spPr>
        </p:pic>
        <p:pic>
          <p:nvPicPr>
            <p:cNvPr id="24" name="Picture 23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A09BB3FD-ACA9-4F04-BA16-C46402B7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059" y="3412184"/>
              <a:ext cx="1069941" cy="26748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6E7DE6-B2FA-4DD3-A10C-BEF3C6886014}"/>
                </a:ext>
              </a:extLst>
            </p:cNvPr>
            <p:cNvSpPr txBox="1"/>
            <p:nvPr/>
          </p:nvSpPr>
          <p:spPr>
            <a:xfrm>
              <a:off x="1642129" y="3170582"/>
              <a:ext cx="741271" cy="877688"/>
            </a:xfrm>
            <a:prstGeom prst="rect">
              <a:avLst/>
            </a:prstGeom>
            <a:noFill/>
          </p:spPr>
          <p:txBody>
            <a:bodyPr wrap="squar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altLang="ko-KR" sz="408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Malgun Gothic" panose="020B0503020000020004" pitchFamily="34" charset="-127"/>
                </a:rPr>
                <a:t>+</a:t>
              </a:r>
              <a:endParaRPr lang="ko-KR" altLang="en-US" sz="408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ighlight>
                  <a:srgbClr val="FFFF00"/>
                </a:highlight>
                <a:latin typeface="Segoe UI" panose="020B0502040204020203" pitchFamily="34" charset="0"/>
                <a:ea typeface="Malgun Gothic" panose="020B0503020000020004" pitchFamily="34" charset="-127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A2DC1C7-8644-4C44-B094-72362AF4D6C2}"/>
              </a:ext>
            </a:extLst>
          </p:cNvPr>
          <p:cNvSpPr/>
          <p:nvPr/>
        </p:nvSpPr>
        <p:spPr>
          <a:xfrm>
            <a:off x="507985" y="3465412"/>
            <a:ext cx="5293208" cy="1292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55563" indent="-55563">
              <a:tabLst>
                <a:tab pos="55563" algn="l"/>
              </a:tabLst>
              <a:defRPr/>
            </a:pPr>
            <a:r>
              <a:rPr lang="en-US" altLang="ko-KR" sz="16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"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...Office 365</a:t>
            </a: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는 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Office 365 </a:t>
            </a: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확장 기능을 사용하면 더 좋아집니다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. Office 365</a:t>
            </a: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용 </a:t>
            </a:r>
            <a:r>
              <a:rPr lang="en-US" altLang="ko-KR" sz="1600" dirty="0" err="1"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iGlobe</a:t>
            </a:r>
            <a:r>
              <a:rPr lang="ko-KR" altLang="en-US" sz="1600" dirty="0">
                <a:solidFill>
                  <a:schemeClr val="tx2"/>
                </a:solidFill>
                <a:latin typeface="Segoe Semibold"/>
                <a:ea typeface="Malgun Gothic" panose="020B0503020000020004" pitchFamily="34" charset="-127"/>
                <a:cs typeface="+mn-lt"/>
              </a:rPr>
              <a:t> 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CRM</a:t>
            </a: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은 </a:t>
            </a:r>
            <a:r>
              <a:rPr lang="ko-KR" altLang="en-US" sz="1600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  <a:cs typeface="+mn-lt"/>
              </a:rPr>
              <a:t>정말 사용이 간편해서</a:t>
            </a:r>
            <a:r>
              <a:rPr lang="ko-KR" altLang="en-US" sz="16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 </a:t>
            </a: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직원들이 </a:t>
            </a:r>
            <a:r>
              <a:rPr lang="ko-KR" altLang="en-US" sz="1600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  <a:cs typeface="+mn-lt"/>
              </a:rPr>
              <a:t>많이 사용하고 있습니다</a:t>
            </a:r>
            <a:r>
              <a:rPr lang="en-US" altLang="ko-KR" sz="1600" b="1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. "</a:t>
            </a:r>
            <a:endParaRPr lang="ko-KR" altLang="en-US" sz="1600" b="1" dirty="0">
              <a:solidFill>
                <a:srgbClr val="6262A9"/>
              </a:solidFill>
              <a:latin typeface="Segoe UI" panose="020B0502040204020203" pitchFamily="34" charset="0"/>
              <a:ea typeface="Malgun Gothic" panose="020B0503020000020004" pitchFamily="34" charset="-127"/>
              <a:cs typeface="+mn-lt"/>
            </a:endParaRPr>
          </a:p>
          <a:p>
            <a:pPr marL="466090" lvl="1" algn="r">
              <a:defRPr/>
            </a:pPr>
            <a:r>
              <a:rPr lang="en-US" altLang="ko-KR" sz="1200" dirty="0">
                <a:latin typeface="Segoe UI" panose="020B0502040204020203" pitchFamily="34" charset="0"/>
                <a:ea typeface="Malgun Gothic" panose="020B0503020000020004" pitchFamily="34" charset="-127"/>
              </a:rPr>
              <a:t>– Kevin J. McMillen</a:t>
            </a:r>
            <a:endParaRPr lang="ko-KR" altLang="en-US" sz="1200" dirty="0">
              <a:latin typeface="Segoe UI" panose="020B0502040204020203" pitchFamily="34" charset="0"/>
              <a:ea typeface="Malgun Gothic" panose="020B0503020000020004" pitchFamily="34" charset="-127"/>
              <a:cs typeface="+mn-lt"/>
            </a:endParaRPr>
          </a:p>
          <a:p>
            <a:pPr marL="466090" lvl="1" algn="r">
              <a:defRPr/>
            </a:pPr>
            <a:r>
              <a:rPr lang="ko-KR" altLang="en-US" sz="1200" dirty="0"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 </a:t>
            </a:r>
            <a:r>
              <a:rPr lang="en-US" altLang="ko-KR" sz="1200" dirty="0" err="1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RyanTech</a:t>
            </a:r>
            <a:r>
              <a:rPr lang="ko-KR" altLang="en-US" sz="1200" dirty="0">
                <a:latin typeface="Segoe UI" panose="020B0502040204020203" pitchFamily="34" charset="0"/>
                <a:ea typeface="Malgun Gothic" panose="020B0503020000020004" pitchFamily="34" charset="-127"/>
              </a:rPr>
              <a:t> </a:t>
            </a:r>
            <a:r>
              <a:rPr lang="en-US" altLang="ko-KR" sz="1200" dirty="0">
                <a:latin typeface="Segoe UI" panose="020B0502040204020203" pitchFamily="34" charset="0"/>
                <a:ea typeface="Malgun Gothic" panose="020B0503020000020004" pitchFamily="34" charset="-127"/>
              </a:rPr>
              <a:t>CEO/</a:t>
            </a:r>
            <a:r>
              <a:rPr lang="ko-KR" altLang="en-US" sz="1200" dirty="0">
                <a:latin typeface="Segoe UI" panose="020B0502040204020203" pitchFamily="34" charset="0"/>
                <a:ea typeface="Malgun Gothic" panose="020B0503020000020004" pitchFamily="34" charset="-127"/>
              </a:rPr>
              <a:t>창립자</a:t>
            </a:r>
          </a:p>
          <a:p>
            <a:pPr marL="466090" lvl="1" algn="r">
              <a:defRPr/>
            </a:pPr>
            <a:endParaRPr lang="ko-KR" altLang="en-US" sz="1200" dirty="0">
              <a:solidFill>
                <a:schemeClr val="tx2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FA7D47-A792-4E0F-91D7-6C123CA390C3}"/>
              </a:ext>
            </a:extLst>
          </p:cNvPr>
          <p:cNvSpPr/>
          <p:nvPr/>
        </p:nvSpPr>
        <p:spPr bwMode="auto">
          <a:xfrm>
            <a:off x="5394534" y="75144"/>
            <a:ext cx="6720527" cy="66721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Malgun Gothic" panose="020B0503020000020004" pitchFamily="34" charset="-127"/>
                <a:cs typeface="Segoe UI"/>
              </a:rPr>
              <a:t>Microsoft Teams </a:t>
            </a:r>
            <a:r>
              <a:rPr lang="ko-KR" alt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Malgun Gothic" panose="020B0503020000020004" pitchFamily="34" charset="-127"/>
                <a:cs typeface="Segoe UI"/>
              </a:rPr>
              <a:t>파트너의 사용 후기</a:t>
            </a:r>
            <a:endParaRPr lang="ko-KR" altLang="en-US" sz="2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Malgun Gothic" panose="020B0503020000020004" pitchFamily="34" charset="-127"/>
              <a:cs typeface="Segoe UI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284631E-E6FB-44B9-A0C3-072A96D78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7500" y="4837810"/>
            <a:ext cx="57404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 descr="talla logo + Microsoft Teams logo">
            <a:extLst>
              <a:ext uri="{FF2B5EF4-FFF2-40B4-BE49-F238E27FC236}">
                <a16:creationId xmlns:a16="http://schemas.microsoft.com/office/drawing/2014/main" id="{674D8552-944C-4A68-93AF-C15A66067EA7}"/>
              </a:ext>
            </a:extLst>
          </p:cNvPr>
          <p:cNvGrpSpPr/>
          <p:nvPr/>
        </p:nvGrpSpPr>
        <p:grpSpPr>
          <a:xfrm>
            <a:off x="435572" y="4777850"/>
            <a:ext cx="2637951" cy="882097"/>
            <a:chOff x="435572" y="4777850"/>
            <a:chExt cx="2637951" cy="88209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D28170A-BEE8-4A1F-AF8A-AE840DC54C4C}"/>
                </a:ext>
              </a:extLst>
            </p:cNvPr>
            <p:cNvGrpSpPr/>
            <p:nvPr/>
          </p:nvGrpSpPr>
          <p:grpSpPr>
            <a:xfrm>
              <a:off x="1647826" y="4777850"/>
              <a:ext cx="1425697" cy="882097"/>
              <a:chOff x="1642129" y="304450"/>
              <a:chExt cx="1418571" cy="877688"/>
            </a:xfrm>
          </p:grpSpPr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98B48DCD-BEDA-4215-90F9-EDF1CC081E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22770" b="24095"/>
              <a:stretch/>
            </p:blipFill>
            <p:spPr>
              <a:xfrm>
                <a:off x="2197713" y="495666"/>
                <a:ext cx="862987" cy="458543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C41E66-F311-4557-823A-0F7C78E18AD9}"/>
                  </a:ext>
                </a:extLst>
              </p:cNvPr>
              <p:cNvSpPr txBox="1"/>
              <p:nvPr/>
            </p:nvSpPr>
            <p:spPr>
              <a:xfrm>
                <a:off x="1642129" y="304450"/>
                <a:ext cx="741271" cy="877688"/>
              </a:xfrm>
              <a:prstGeom prst="rect">
                <a:avLst/>
              </a:prstGeom>
              <a:noFill/>
            </p:spPr>
            <p:txBody>
              <a:bodyPr wrap="square" lIns="186521" tIns="149217" rIns="186521" bIns="149217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12"/>
                  </a:spcAft>
                </a:pPr>
                <a:r>
                  <a:rPr lang="en-US" altLang="ko-KR" sz="408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latin typeface="Segoe UI" panose="020B0502040204020203" pitchFamily="34" charset="0"/>
                    <a:ea typeface="Malgun Gothic" panose="020B0503020000020004" pitchFamily="34" charset="-127"/>
                  </a:rPr>
                  <a:t>+</a:t>
                </a:r>
                <a:endParaRPr lang="ko-KR" altLang="en-US" sz="408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highlight>
                    <a:srgbClr val="FFFF00"/>
                  </a:highlight>
                  <a:latin typeface="Segoe UI" panose="020B0502040204020203" pitchFamily="34" charset="0"/>
                  <a:ea typeface="Malgun Gothic" panose="020B0503020000020004" pitchFamily="34" charset="-127"/>
                </a:endParaRP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80604A8-2D19-4A7F-9A14-A68063E34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1166" r="15501" b="23254"/>
            <a:stretch/>
          </p:blipFill>
          <p:spPr>
            <a:xfrm>
              <a:off x="435572" y="4878837"/>
              <a:ext cx="1274526" cy="681128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A0B6A87-BE0E-494A-B283-D9E2D3C067CC}"/>
              </a:ext>
            </a:extLst>
          </p:cNvPr>
          <p:cNvSpPr/>
          <p:nvPr/>
        </p:nvSpPr>
        <p:spPr>
          <a:xfrm>
            <a:off x="507985" y="5639701"/>
            <a:ext cx="5293208" cy="15081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55563" indent="-55563">
              <a:tabLst>
                <a:tab pos="55563" algn="l"/>
              </a:tabLst>
              <a:defRPr/>
            </a:pPr>
            <a:r>
              <a:rPr lang="en-US" altLang="ko-KR" sz="1600" dirty="0">
                <a:solidFill>
                  <a:srgbClr val="1A1A1A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"</a:t>
            </a:r>
            <a:r>
              <a:rPr lang="en-US" altLang="ko-KR" sz="1600" dirty="0" err="1">
                <a:latin typeface="Segoe UI" panose="020B0502040204020203" pitchFamily="34" charset="0"/>
                <a:ea typeface="Malgun Gothic" panose="020B0503020000020004" pitchFamily="34" charset="-127"/>
              </a:rPr>
              <a:t>Talla</a:t>
            </a: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</a:rPr>
              <a:t>와 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</a:rPr>
              <a:t>Teams</a:t>
            </a: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</a:rPr>
              <a:t>는 워크플로를 완전히 바꾸어 놓았으며 </a:t>
            </a:r>
            <a:r>
              <a:rPr lang="ko-KR" altLang="en-US" sz="1600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</a:rPr>
              <a:t>정보를 훨씬 쉽게 찾을 수 있도록 </a:t>
            </a:r>
            <a:r>
              <a:rPr lang="ko-KR" altLang="en-US" sz="1600" dirty="0">
                <a:latin typeface="Segoe UI" panose="020B0502040204020203" pitchFamily="34" charset="0"/>
                <a:ea typeface="Malgun Gothic" panose="020B0503020000020004" pitchFamily="34" charset="-127"/>
              </a:rPr>
              <a:t>해 주었습니다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</a:rPr>
              <a:t>.</a:t>
            </a:r>
            <a:r>
              <a:rPr lang="en-US" altLang="ko-KR" sz="1600" dirty="0"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"</a:t>
            </a:r>
            <a:endParaRPr lang="ko-KR" altLang="en-US" sz="1600" dirty="0">
              <a:latin typeface="Segoe UI" panose="020B0502040204020203" pitchFamily="34" charset="0"/>
              <a:ea typeface="Malgun Gothic" panose="020B0503020000020004" pitchFamily="34" charset="-127"/>
              <a:cs typeface="+mn-lt"/>
            </a:endParaRPr>
          </a:p>
          <a:p>
            <a:pPr marL="466090" lvl="1" algn="r">
              <a:defRPr/>
            </a:pPr>
            <a:r>
              <a:rPr lang="en-US" altLang="ko-KR" sz="1200" dirty="0"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–</a:t>
            </a:r>
            <a:r>
              <a:rPr lang="ko-KR" altLang="en-US" sz="1200" dirty="0">
                <a:latin typeface="Segoe UI" panose="020B0502040204020203" pitchFamily="34" charset="0"/>
                <a:ea typeface="Malgun Gothic" panose="020B0503020000020004" pitchFamily="34" charset="-127"/>
              </a:rPr>
              <a:t> </a:t>
            </a:r>
            <a:r>
              <a:rPr lang="en-US" altLang="ko-KR" sz="1200" dirty="0" err="1">
                <a:latin typeface="Segoe UI" panose="020B0502040204020203" pitchFamily="34" charset="0"/>
                <a:ea typeface="Malgun Gothic" panose="020B0503020000020004" pitchFamily="34" charset="-127"/>
              </a:rPr>
              <a:t>Mouin</a:t>
            </a:r>
            <a:r>
              <a:rPr lang="ko-KR" altLang="en-US" sz="1200" dirty="0">
                <a:latin typeface="Segoe UI" panose="020B0502040204020203" pitchFamily="34" charset="0"/>
                <a:ea typeface="Malgun Gothic" panose="020B0503020000020004" pitchFamily="34" charset="-127"/>
              </a:rPr>
              <a:t> </a:t>
            </a:r>
            <a:r>
              <a:rPr lang="en-US" altLang="ko-KR" sz="1200" dirty="0">
                <a:latin typeface="Segoe UI" panose="020B0502040204020203" pitchFamily="34" charset="0"/>
                <a:ea typeface="Malgun Gothic" panose="020B0503020000020004" pitchFamily="34" charset="-127"/>
              </a:rPr>
              <a:t>Sayegh</a:t>
            </a:r>
            <a:endParaRPr lang="ko-KR" altLang="en-US" sz="1200" dirty="0">
              <a:latin typeface="Segoe UI" panose="020B0502040204020203" pitchFamily="34" charset="0"/>
              <a:ea typeface="Malgun Gothic" panose="020B0503020000020004" pitchFamily="34" charset="-127"/>
              <a:cs typeface="+mn-lt"/>
            </a:endParaRPr>
          </a:p>
          <a:p>
            <a:pPr marL="466090" lvl="1" algn="r">
              <a:defRPr/>
            </a:pPr>
            <a:r>
              <a:rPr lang="en-US" altLang="ko-KR" sz="1200" dirty="0" err="1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Intellicentrics</a:t>
            </a:r>
            <a:r>
              <a:rPr lang="ko-KR" altLang="en-US" sz="12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 </a:t>
            </a:r>
            <a:r>
              <a:rPr lang="en-US" altLang="ko-KR" sz="1200" dirty="0">
                <a:solidFill>
                  <a:srgbClr val="6262A9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+mn-lt"/>
              </a:rPr>
              <a:t>| Experience SEC3URE Healthcare </a:t>
            </a:r>
            <a:r>
              <a:rPr lang="ko-KR" altLang="en-US" sz="1200" dirty="0">
                <a:latin typeface="Segoe UI" panose="020B0502040204020203" pitchFamily="34" charset="0"/>
                <a:ea typeface="Malgun Gothic" panose="020B0503020000020004" pitchFamily="34" charset="-127"/>
              </a:rPr>
              <a:t>운영 부사장 </a:t>
            </a:r>
            <a:br>
              <a:rPr lang="ko-KR" altLang="en-US" dirty="0">
                <a:latin typeface="Segoe UI" panose="020B0502040204020203" pitchFamily="34" charset="0"/>
                <a:ea typeface="Malgun Gothic" panose="020B0503020000020004" pitchFamily="34" charset="-127"/>
              </a:rPr>
            </a:br>
            <a:endParaRPr lang="ko-KR" altLang="en-US" dirty="0">
              <a:latin typeface="Segoe UI" panose="020B0502040204020203" pitchFamily="34" charset="0"/>
              <a:ea typeface="Malgun Gothic" panose="020B0503020000020004" pitchFamily="34" charset="-127"/>
            </a:endParaRPr>
          </a:p>
          <a:p>
            <a:pPr marL="466090" lvl="1" algn="r">
              <a:defRPr/>
            </a:pPr>
            <a:endParaRPr lang="ko-KR" altLang="en-US" sz="1200" dirty="0">
              <a:solidFill>
                <a:schemeClr val="tx2"/>
              </a:solidFill>
              <a:latin typeface="Segoe UI" panose="020B0502040204020203" pitchFamily="34" charset="0"/>
              <a:ea typeface="Malgun Gothic" panose="020B0503020000020004" pitchFamily="34" charset="-127"/>
              <a:cs typeface="+mn-lt"/>
            </a:endParaRPr>
          </a:p>
          <a:p>
            <a:pPr marL="466090" lvl="1" algn="r">
              <a:defRPr/>
            </a:pPr>
            <a:endParaRPr lang="ko-KR" altLang="en-US" sz="1200" dirty="0">
              <a:solidFill>
                <a:schemeClr val="tx2"/>
              </a:solidFill>
              <a:latin typeface="Segoe UI" panose="020B0502040204020203" pitchFamily="34" charset="0"/>
              <a:ea typeface="Malgun Gothic" panose="020B0503020000020004" pitchFamily="34" charset="-127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858442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9D90-BC84-4E5F-8146-E51CBF7F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tx1"/>
                </a:solidFill>
                <a:latin typeface="Segoe Semibold"/>
                <a:ea typeface="Malgun Gothic" panose="020B0503020000020004" pitchFamily="34" charset="-127"/>
              </a:rPr>
              <a:t>Teams</a:t>
            </a:r>
            <a:r>
              <a:rPr lang="ko-KR" altLang="en-US" b="1" dirty="0">
                <a:solidFill>
                  <a:schemeClr val="tx1"/>
                </a:solidFill>
                <a:latin typeface="Segoe Semibold"/>
                <a:ea typeface="Malgun Gothic" panose="020B0503020000020004" pitchFamily="34" charset="-127"/>
              </a:rPr>
              <a:t>에 비즈니스 앱을 안전하게 통합하는 방법</a:t>
            </a:r>
          </a:p>
        </p:txBody>
      </p:sp>
      <p:graphicFrame>
        <p:nvGraphicFramePr>
          <p:cNvPr id="13" name="Table 12" descr="1 Identify relevant third-party apps&#10;for Teams&#10;2 Manage access to Teams apps&#10;3 Assign permissions&#10;4 Enable users to collaborate with apps                  5 Best practices and technical resources">
            <a:extLst>
              <a:ext uri="{FF2B5EF4-FFF2-40B4-BE49-F238E27FC236}">
                <a16:creationId xmlns:a16="http://schemas.microsoft.com/office/drawing/2014/main" id="{DA704871-C203-1E4C-B127-48C0B71B6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73003"/>
              </p:ext>
            </p:extLst>
          </p:nvPr>
        </p:nvGraphicFramePr>
        <p:xfrm>
          <a:off x="439197" y="1808000"/>
          <a:ext cx="5481918" cy="473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73">
                  <a:extLst>
                    <a:ext uri="{9D8B030D-6E8A-4147-A177-3AD203B41FA5}">
                      <a16:colId xmlns:a16="http://schemas.microsoft.com/office/drawing/2014/main" val="2315973832"/>
                    </a:ext>
                  </a:extLst>
                </a:gridCol>
                <a:gridCol w="4961745">
                  <a:extLst>
                    <a:ext uri="{9D8B030D-6E8A-4147-A177-3AD203B41FA5}">
                      <a16:colId xmlns:a16="http://schemas.microsoft.com/office/drawing/2014/main" val="1499946517"/>
                    </a:ext>
                  </a:extLst>
                </a:gridCol>
              </a:tblGrid>
              <a:tr h="894536">
                <a:tc>
                  <a:txBody>
                    <a:bodyPr/>
                    <a:lstStyle/>
                    <a:p>
                      <a:r>
                        <a:rPr lang="en-US" altLang="ko-KR" sz="3600" b="1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1</a:t>
                      </a:r>
                      <a:endParaRPr lang="ko-KR" altLang="en-US" sz="3600" b="1" dirty="0">
                        <a:solidFill>
                          <a:srgbClr val="6262A9"/>
                        </a:solidFill>
                        <a:latin typeface="Segoe Semibold"/>
                        <a:ea typeface="Malgun Gothic" panose="020B0503020000020004" pitchFamily="34" charset="-127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2000" b="1" dirty="0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Teams</a:t>
                      </a:r>
                      <a:r>
                        <a:rPr lang="ko-KR" altLang="en-US" sz="2000" b="1" dirty="0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에서 사용할 적합한 타사 앱 식별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0831"/>
                  </a:ext>
                </a:extLst>
              </a:tr>
              <a:tr h="894536">
                <a:tc>
                  <a:txBody>
                    <a:bodyPr/>
                    <a:lstStyle/>
                    <a:p>
                      <a:r>
                        <a:rPr lang="en-US" altLang="ko-KR" sz="3600" b="1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2</a:t>
                      </a:r>
                      <a:endParaRPr lang="ko-KR" altLang="en-US" sz="3600" b="1" dirty="0">
                        <a:solidFill>
                          <a:srgbClr val="6262A9"/>
                        </a:solidFill>
                        <a:latin typeface="Segoe Semibold"/>
                        <a:ea typeface="Malgun Gothic" panose="020B0503020000020004" pitchFamily="34" charset="-127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2000" b="1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Teams </a:t>
                      </a:r>
                      <a:r>
                        <a:rPr lang="ko-KR" altLang="en-US" sz="2000" b="1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앱에 </a:t>
                      </a:r>
                      <a:r>
                        <a:rPr lang="ko-KR" altLang="en-US" sz="2000" b="1" dirty="0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대한 액세스 권한 관리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036599"/>
                  </a:ext>
                </a:extLst>
              </a:tr>
              <a:tr h="982730">
                <a:tc>
                  <a:txBody>
                    <a:bodyPr/>
                    <a:lstStyle/>
                    <a:p>
                      <a:r>
                        <a:rPr lang="en-US" altLang="ko-KR" sz="3600" b="1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3</a:t>
                      </a:r>
                      <a:endParaRPr lang="ko-KR" altLang="en-US" sz="3600" b="1" dirty="0">
                        <a:solidFill>
                          <a:srgbClr val="6262A9"/>
                        </a:solidFill>
                        <a:latin typeface="Segoe Semibold"/>
                        <a:ea typeface="Malgun Gothic" panose="020B0503020000020004" pitchFamily="34" charset="-127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000" b="1" kern="1200" dirty="0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  <a:cs typeface="+mn-cs"/>
                        </a:rPr>
                        <a:t>권한 할당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321580"/>
                  </a:ext>
                </a:extLst>
              </a:tr>
              <a:tr h="982730">
                <a:tc>
                  <a:txBody>
                    <a:bodyPr/>
                    <a:lstStyle/>
                    <a:p>
                      <a:r>
                        <a:rPr lang="en-US" altLang="ko-KR" sz="3600" b="1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4</a:t>
                      </a:r>
                      <a:endParaRPr lang="ko-KR" altLang="en-US" sz="3600" b="1" dirty="0">
                        <a:solidFill>
                          <a:srgbClr val="6262A9"/>
                        </a:solidFill>
                        <a:latin typeface="Segoe Semibold"/>
                        <a:ea typeface="Malgun Gothic" panose="020B0503020000020004" pitchFamily="34" charset="-127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kern="1200" dirty="0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  <a:cs typeface="+mn-cs"/>
                        </a:rPr>
                        <a:t>사용자가 앱에서 협업할 수 있도록 지원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891882"/>
                  </a:ext>
                </a:extLst>
              </a:tr>
              <a:tr h="982730">
                <a:tc>
                  <a:txBody>
                    <a:bodyPr/>
                    <a:lstStyle/>
                    <a:p>
                      <a:r>
                        <a:rPr lang="en-US" altLang="ko-KR" sz="3600" b="1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5</a:t>
                      </a:r>
                      <a:endParaRPr lang="ko-KR" altLang="en-US" sz="3600" b="1" dirty="0">
                        <a:solidFill>
                          <a:srgbClr val="6262A9"/>
                        </a:solidFill>
                        <a:latin typeface="Segoe Semibold"/>
                        <a:ea typeface="Malgun Gothic" panose="020B0503020000020004" pitchFamily="34" charset="-127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000" b="1" kern="1200" dirty="0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  <a:cs typeface="+mn-cs"/>
                        </a:rPr>
                        <a:t>모범 사례와 기술 리소스 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4121"/>
                  </a:ext>
                </a:extLst>
              </a:tr>
            </a:tbl>
          </a:graphicData>
        </a:graphic>
      </p:graphicFrame>
      <p:pic>
        <p:nvPicPr>
          <p:cNvPr id="9" name="Picture Placeholder 8" descr="협업하는 두 사람의 사진">
            <a:extLst>
              <a:ext uri="{FF2B5EF4-FFF2-40B4-BE49-F238E27FC236}">
                <a16:creationId xmlns:a16="http://schemas.microsoft.com/office/drawing/2014/main" id="{427CDC61-A451-4340-8F67-0EE84EFA8C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" b="47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755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5B087-6ADE-4708-9E2F-C518EBEC6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59845"/>
              </p:ext>
            </p:extLst>
          </p:nvPr>
        </p:nvGraphicFramePr>
        <p:xfrm>
          <a:off x="346189" y="2696275"/>
          <a:ext cx="11744095" cy="127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180">
                  <a:extLst>
                    <a:ext uri="{9D8B030D-6E8A-4147-A177-3AD203B41FA5}">
                      <a16:colId xmlns:a16="http://schemas.microsoft.com/office/drawing/2014/main" val="2315973832"/>
                    </a:ext>
                  </a:extLst>
                </a:gridCol>
                <a:gridCol w="10896915">
                  <a:extLst>
                    <a:ext uri="{9D8B030D-6E8A-4147-A177-3AD203B41FA5}">
                      <a16:colId xmlns:a16="http://schemas.microsoft.com/office/drawing/2014/main" val="1499946517"/>
                    </a:ext>
                  </a:extLst>
                </a:gridCol>
              </a:tblGrid>
              <a:tr h="1274834">
                <a:tc>
                  <a:txBody>
                    <a:bodyPr/>
                    <a:lstStyle/>
                    <a:p>
                      <a:r>
                        <a:rPr lang="en-US" altLang="ko-KR" sz="5400" b="1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1</a:t>
                      </a:r>
                      <a:endParaRPr lang="ko-KR" altLang="en-US" sz="5400" b="1" dirty="0">
                        <a:solidFill>
                          <a:srgbClr val="6262A9"/>
                        </a:solidFill>
                        <a:latin typeface="Segoe Semibold"/>
                        <a:ea typeface="Malgun Gothic" panose="020B0503020000020004" pitchFamily="34" charset="-127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3600" b="1" dirty="0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Teams</a:t>
                      </a:r>
                      <a:r>
                        <a:rPr lang="ko-KR" altLang="en-US" sz="3600" b="1" dirty="0">
                          <a:solidFill>
                            <a:srgbClr val="6262A9"/>
                          </a:solidFill>
                          <a:latin typeface="Segoe Semibold"/>
                          <a:ea typeface="Malgun Gothic" panose="020B0503020000020004" pitchFamily="34" charset="-127"/>
                        </a:rPr>
                        <a:t>에서 사용할 적합한 타사 앱 식별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0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1402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>
            <a:extLst>
              <a:ext uri="{FF2B5EF4-FFF2-40B4-BE49-F238E27FC236}">
                <a16:creationId xmlns:a16="http://schemas.microsoft.com/office/drawing/2014/main" id="{D03AE6B3-2033-4F27-904E-0011F10922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2584" y="198752"/>
            <a:ext cx="12418133" cy="758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-150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-150" normalizeH="0" baseline="0" noProof="0" dirty="0">
                <a:ln w="3175">
                  <a:noFill/>
                </a:ln>
                <a:solidFill>
                  <a:srgbClr val="6262A9"/>
                </a:solidFill>
                <a:effectLst/>
                <a:uLnTx/>
                <a:uFillTx/>
                <a:latin typeface="Segoe Semibold"/>
                <a:ea typeface="Malgun Gothic" panose="020B0503020000020004" pitchFamily="34" charset="-127"/>
                <a:cs typeface="Segoe UI" pitchFamily="34" charset="0"/>
              </a:rPr>
              <a:t>Teams </a:t>
            </a:r>
            <a:r>
              <a:rPr kumimoji="0" lang="ko-KR" altLang="en-US" sz="2800" b="1" i="0" u="none" strike="noStrike" kern="1200" cap="none" spc="-150" normalizeH="0" baseline="0" noProof="0" dirty="0">
                <a:ln w="3175">
                  <a:noFill/>
                </a:ln>
                <a:solidFill>
                  <a:srgbClr val="6262A9"/>
                </a:solidFill>
                <a:effectLst/>
                <a:uLnTx/>
                <a:uFillTx/>
                <a:latin typeface="Segoe Semibold"/>
                <a:ea typeface="Malgun Gothic" panose="020B0503020000020004" pitchFamily="34" charset="-127"/>
                <a:cs typeface="Segoe UI" pitchFamily="34" charset="0"/>
              </a:rPr>
              <a:t>앱 스토어에서 </a:t>
            </a:r>
            <a:r>
              <a:rPr kumimoji="0" lang="en-US" altLang="ko-KR" sz="2800" b="1" i="0" u="none" strike="noStrike" kern="1200" cap="none" spc="-150" normalizeH="0" baseline="0" noProof="0" dirty="0">
                <a:ln w="3175">
                  <a:noFill/>
                </a:ln>
                <a:solidFill>
                  <a:srgbClr val="6262A9"/>
                </a:solidFill>
                <a:effectLst/>
                <a:uLnTx/>
                <a:uFillTx/>
                <a:latin typeface="Segoe Semibold"/>
                <a:ea typeface="Malgun Gothic" panose="020B0503020000020004" pitchFamily="34" charset="-127"/>
                <a:cs typeface="Segoe UI" pitchFamily="34" charset="0"/>
              </a:rPr>
              <a:t>450</a:t>
            </a:r>
            <a:r>
              <a:rPr kumimoji="0" lang="ko-KR" altLang="en-US" sz="2800" b="1" i="0" u="none" strike="noStrike" kern="1200" cap="none" spc="-150" normalizeH="0" baseline="0" noProof="0" dirty="0">
                <a:ln w="3175">
                  <a:noFill/>
                </a:ln>
                <a:solidFill>
                  <a:srgbClr val="6262A9"/>
                </a:solidFill>
                <a:effectLst/>
                <a:uLnTx/>
                <a:uFillTx/>
                <a:latin typeface="Segoe Semibold"/>
                <a:ea typeface="Malgun Gothic" panose="020B0503020000020004" pitchFamily="34" charset="-127"/>
                <a:cs typeface="Segoe UI" pitchFamily="34" charset="0"/>
              </a:rPr>
              <a:t>개가 넘는 타사 앱을 사용할 수 있으며 이 숫자는 계속 늘어나고 있습니다</a:t>
            </a:r>
            <a:r>
              <a:rPr kumimoji="0" lang="en-US" altLang="ko-KR" sz="2800" b="1" i="0" u="none" strike="noStrike" kern="1200" cap="none" spc="-150" normalizeH="0" baseline="0" noProof="0" dirty="0">
                <a:ln w="3175">
                  <a:noFill/>
                </a:ln>
                <a:solidFill>
                  <a:srgbClr val="6262A9"/>
                </a:solidFill>
                <a:effectLst/>
                <a:uLnTx/>
                <a:uFillTx/>
                <a:latin typeface="Segoe Semibold"/>
                <a:ea typeface="Malgun Gothic" panose="020B0503020000020004" pitchFamily="34" charset="-127"/>
                <a:cs typeface="Segoe UI" pitchFamily="34" charset="0"/>
              </a:rPr>
              <a:t>.</a:t>
            </a:r>
            <a:endParaRPr kumimoji="0" lang="ko-KR" altLang="en-US" sz="2800" b="1" i="0" u="none" strike="noStrike" kern="1200" cap="none" spc="-150" normalizeH="0" baseline="0" noProof="0" dirty="0">
              <a:ln w="3175">
                <a:noFill/>
              </a:ln>
              <a:solidFill>
                <a:srgbClr val="6262A9"/>
              </a:solidFill>
              <a:effectLst/>
              <a:uLnTx/>
              <a:uFillTx/>
              <a:latin typeface="Segoe Semibold"/>
              <a:ea typeface="Malgun Gothic" panose="020B0503020000020004" pitchFamily="34" charset="-127"/>
              <a:cs typeface="Segoe UI" pitchFamily="34" charset="0"/>
            </a:endParaRPr>
          </a:p>
        </p:txBody>
      </p:sp>
      <p:grpSp>
        <p:nvGrpSpPr>
          <p:cNvPr id="11" name="Group 10" descr="다양한 Microsoft Teams용 타사 앱의 로고 이미지">
            <a:extLst>
              <a:ext uri="{FF2B5EF4-FFF2-40B4-BE49-F238E27FC236}">
                <a16:creationId xmlns:a16="http://schemas.microsoft.com/office/drawing/2014/main" id="{49609975-5EFD-4F87-AB03-2523C26029F5}"/>
              </a:ext>
            </a:extLst>
          </p:cNvPr>
          <p:cNvGrpSpPr/>
          <p:nvPr/>
        </p:nvGrpSpPr>
        <p:grpSpPr>
          <a:xfrm>
            <a:off x="115057" y="1111982"/>
            <a:ext cx="12210293" cy="5690606"/>
            <a:chOff x="-113694" y="1054831"/>
            <a:chExt cx="12375599" cy="57676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F13021E-FAB8-4CD2-9926-6508D6A8C918}"/>
                </a:ext>
              </a:extLst>
            </p:cNvPr>
            <p:cNvGrpSpPr/>
            <p:nvPr/>
          </p:nvGrpSpPr>
          <p:grpSpPr>
            <a:xfrm>
              <a:off x="-113694" y="1054831"/>
              <a:ext cx="12375599" cy="5767647"/>
              <a:chOff x="-723344" y="224578"/>
              <a:chExt cx="13994345" cy="6522022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CBA8FD0F-B3CB-48FA-84B3-93A6E7E29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-723344" y="224578"/>
                <a:ext cx="13994345" cy="6522022"/>
                <a:chOff x="-724330" y="137025"/>
                <a:chExt cx="13996330" cy="6522957"/>
              </a:xfrm>
              <a:solidFill>
                <a:schemeClr val="bg1"/>
              </a:solidFill>
            </p:grpSpPr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611641DF-2418-4D72-96C9-7229FEE40D01}"/>
                    </a:ext>
                  </a:extLst>
                </p:cNvPr>
                <p:cNvGrpSpPr/>
                <p:nvPr/>
              </p:nvGrpSpPr>
              <p:grpSpPr>
                <a:xfrm>
                  <a:off x="-55212" y="5228443"/>
                  <a:ext cx="12653303" cy="1431539"/>
                  <a:chOff x="-55212" y="2684568"/>
                  <a:chExt cx="12653303" cy="1431539"/>
                </a:xfrm>
                <a:grpFill/>
              </p:grpSpPr>
              <p:sp>
                <p:nvSpPr>
                  <p:cNvPr id="267" name="Freeform 48">
                    <a:extLst>
                      <a:ext uri="{FF2B5EF4-FFF2-40B4-BE49-F238E27FC236}">
                        <a16:creationId xmlns:a16="http://schemas.microsoft.com/office/drawing/2014/main" id="{821E2801-B131-46C0-A163-628461E110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31339" y="2684568"/>
                    <a:ext cx="1199205" cy="1411880"/>
                  </a:xfrm>
                  <a:custGeom>
                    <a:avLst/>
                    <a:gdLst>
                      <a:gd name="T0" fmla="*/ 0 w 671"/>
                      <a:gd name="T1" fmla="*/ 196 h 790"/>
                      <a:gd name="T2" fmla="*/ 333 w 671"/>
                      <a:gd name="T3" fmla="*/ 0 h 790"/>
                      <a:gd name="T4" fmla="*/ 671 w 671"/>
                      <a:gd name="T5" fmla="*/ 196 h 790"/>
                      <a:gd name="T6" fmla="*/ 671 w 671"/>
                      <a:gd name="T7" fmla="*/ 594 h 790"/>
                      <a:gd name="T8" fmla="*/ 333 w 671"/>
                      <a:gd name="T9" fmla="*/ 790 h 790"/>
                      <a:gd name="T10" fmla="*/ 0 w 671"/>
                      <a:gd name="T11" fmla="*/ 594 h 790"/>
                      <a:gd name="T12" fmla="*/ 0 w 671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1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1" y="196"/>
                        </a:lnTo>
                        <a:lnTo>
                          <a:pt x="671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68" name="Freeform 49">
                    <a:extLst>
                      <a:ext uri="{FF2B5EF4-FFF2-40B4-BE49-F238E27FC236}">
                        <a16:creationId xmlns:a16="http://schemas.microsoft.com/office/drawing/2014/main" id="{552D3031-0413-4A04-BC10-E27562824D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956176" y="2684568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3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3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69" name="Freeform 71">
                    <a:extLst>
                      <a:ext uri="{FF2B5EF4-FFF2-40B4-BE49-F238E27FC236}">
                        <a16:creationId xmlns:a16="http://schemas.microsoft.com/office/drawing/2014/main" id="{3AC8DBA5-1775-4112-BCAA-258EF2FD7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08290" y="2693504"/>
                    <a:ext cx="1197417" cy="1413668"/>
                  </a:xfrm>
                  <a:custGeom>
                    <a:avLst/>
                    <a:gdLst>
                      <a:gd name="T0" fmla="*/ 0 w 670"/>
                      <a:gd name="T1" fmla="*/ 196 h 791"/>
                      <a:gd name="T2" fmla="*/ 332 w 670"/>
                      <a:gd name="T3" fmla="*/ 0 h 791"/>
                      <a:gd name="T4" fmla="*/ 670 w 670"/>
                      <a:gd name="T5" fmla="*/ 196 h 791"/>
                      <a:gd name="T6" fmla="*/ 670 w 670"/>
                      <a:gd name="T7" fmla="*/ 594 h 791"/>
                      <a:gd name="T8" fmla="*/ 332 w 670"/>
                      <a:gd name="T9" fmla="*/ 791 h 791"/>
                      <a:gd name="T10" fmla="*/ 0 w 670"/>
                      <a:gd name="T11" fmla="*/ 594 h 791"/>
                      <a:gd name="T12" fmla="*/ 0 w 670"/>
                      <a:gd name="T13" fmla="*/ 196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0" h="791">
                        <a:moveTo>
                          <a:pt x="0" y="196"/>
                        </a:moveTo>
                        <a:lnTo>
                          <a:pt x="332" y="0"/>
                        </a:lnTo>
                        <a:lnTo>
                          <a:pt x="670" y="196"/>
                        </a:lnTo>
                        <a:lnTo>
                          <a:pt x="670" y="594"/>
                        </a:lnTo>
                        <a:lnTo>
                          <a:pt x="332" y="791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70" name="Freeform 92">
                    <a:extLst>
                      <a:ext uri="{FF2B5EF4-FFF2-40B4-BE49-F238E27FC236}">
                        <a16:creationId xmlns:a16="http://schemas.microsoft.com/office/drawing/2014/main" id="{E4E8084F-8051-4CFE-BC02-90A606947C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2332" y="2693504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7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7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7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7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71" name="Freeform 93">
                    <a:extLst>
                      <a:ext uri="{FF2B5EF4-FFF2-40B4-BE49-F238E27FC236}">
                        <a16:creationId xmlns:a16="http://schemas.microsoft.com/office/drawing/2014/main" id="{3DE754CD-FDB3-44AB-967A-1DC370BC28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44318" y="2693504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7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7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7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7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72" name="Freeform 94">
                    <a:extLst>
                      <a:ext uri="{FF2B5EF4-FFF2-40B4-BE49-F238E27FC236}">
                        <a16:creationId xmlns:a16="http://schemas.microsoft.com/office/drawing/2014/main" id="{56EB646B-BE13-41C3-A11F-085F102C55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76304" y="2693504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2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2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2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2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73" name="Freeform 111">
                    <a:extLst>
                      <a:ext uri="{FF2B5EF4-FFF2-40B4-BE49-F238E27FC236}">
                        <a16:creationId xmlns:a16="http://schemas.microsoft.com/office/drawing/2014/main" id="{7FF36E3F-D71E-433B-9DCC-698D182145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8560" y="2684568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8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8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8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8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74" name="Freeform 49">
                    <a:extLst>
                      <a:ext uri="{FF2B5EF4-FFF2-40B4-BE49-F238E27FC236}">
                        <a16:creationId xmlns:a16="http://schemas.microsoft.com/office/drawing/2014/main" id="{6971749F-151D-46AE-840A-3DF29CE553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89951" y="2684568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3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3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75" name="Freeform 111">
                    <a:extLst>
                      <a:ext uri="{FF2B5EF4-FFF2-40B4-BE49-F238E27FC236}">
                        <a16:creationId xmlns:a16="http://schemas.microsoft.com/office/drawing/2014/main" id="{08A72CA3-2161-4374-9061-B94C1E9EBC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55212" y="2684568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8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8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8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8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FFF8BCC2-C5E0-4F42-949E-E94BE3A9108F}"/>
                    </a:ext>
                  </a:extLst>
                </p:cNvPr>
                <p:cNvGrpSpPr/>
                <p:nvPr/>
              </p:nvGrpSpPr>
              <p:grpSpPr>
                <a:xfrm>
                  <a:off x="652583" y="3960974"/>
                  <a:ext cx="11212363" cy="1422603"/>
                  <a:chOff x="1378560" y="2689036"/>
                  <a:chExt cx="11212363" cy="1422603"/>
                </a:xfrm>
                <a:grpFill/>
              </p:grpSpPr>
              <p:sp>
                <p:nvSpPr>
                  <p:cNvPr id="277" name="Freeform 48">
                    <a:extLst>
                      <a:ext uri="{FF2B5EF4-FFF2-40B4-BE49-F238E27FC236}">
                        <a16:creationId xmlns:a16="http://schemas.microsoft.com/office/drawing/2014/main" id="{4A42F1C7-E250-40CF-A076-A4A79484C4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21781" y="2694398"/>
                    <a:ext cx="1199205" cy="1411879"/>
                  </a:xfrm>
                  <a:custGeom>
                    <a:avLst/>
                    <a:gdLst>
                      <a:gd name="T0" fmla="*/ 0 w 671"/>
                      <a:gd name="T1" fmla="*/ 196 h 790"/>
                      <a:gd name="T2" fmla="*/ 333 w 671"/>
                      <a:gd name="T3" fmla="*/ 0 h 790"/>
                      <a:gd name="T4" fmla="*/ 671 w 671"/>
                      <a:gd name="T5" fmla="*/ 196 h 790"/>
                      <a:gd name="T6" fmla="*/ 671 w 671"/>
                      <a:gd name="T7" fmla="*/ 594 h 790"/>
                      <a:gd name="T8" fmla="*/ 333 w 671"/>
                      <a:gd name="T9" fmla="*/ 790 h 790"/>
                      <a:gd name="T10" fmla="*/ 0 w 671"/>
                      <a:gd name="T11" fmla="*/ 594 h 790"/>
                      <a:gd name="T12" fmla="*/ 0 w 671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1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1" y="196"/>
                        </a:lnTo>
                        <a:lnTo>
                          <a:pt x="671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78" name="Freeform 49">
                    <a:extLst>
                      <a:ext uri="{FF2B5EF4-FFF2-40B4-BE49-F238E27FC236}">
                        <a16:creationId xmlns:a16="http://schemas.microsoft.com/office/drawing/2014/main" id="{AE02A4EA-6E7B-479E-AD84-41D89008F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956176" y="2694398"/>
                    <a:ext cx="1208140" cy="1411879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3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3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79" name="Freeform 71">
                    <a:extLst>
                      <a:ext uri="{FF2B5EF4-FFF2-40B4-BE49-F238E27FC236}">
                        <a16:creationId xmlns:a16="http://schemas.microsoft.com/office/drawing/2014/main" id="{05F65EC3-1F7C-4E23-B3A6-2C6333D374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08289" y="2693504"/>
                    <a:ext cx="1197417" cy="1413668"/>
                  </a:xfrm>
                  <a:custGeom>
                    <a:avLst/>
                    <a:gdLst>
                      <a:gd name="T0" fmla="*/ 0 w 670"/>
                      <a:gd name="T1" fmla="*/ 196 h 791"/>
                      <a:gd name="T2" fmla="*/ 332 w 670"/>
                      <a:gd name="T3" fmla="*/ 0 h 791"/>
                      <a:gd name="T4" fmla="*/ 670 w 670"/>
                      <a:gd name="T5" fmla="*/ 196 h 791"/>
                      <a:gd name="T6" fmla="*/ 670 w 670"/>
                      <a:gd name="T7" fmla="*/ 594 h 791"/>
                      <a:gd name="T8" fmla="*/ 332 w 670"/>
                      <a:gd name="T9" fmla="*/ 791 h 791"/>
                      <a:gd name="T10" fmla="*/ 0 w 670"/>
                      <a:gd name="T11" fmla="*/ 594 h 791"/>
                      <a:gd name="T12" fmla="*/ 0 w 670"/>
                      <a:gd name="T13" fmla="*/ 196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0" h="791">
                        <a:moveTo>
                          <a:pt x="0" y="196"/>
                        </a:moveTo>
                        <a:lnTo>
                          <a:pt x="332" y="0"/>
                        </a:lnTo>
                        <a:lnTo>
                          <a:pt x="670" y="196"/>
                        </a:lnTo>
                        <a:lnTo>
                          <a:pt x="670" y="594"/>
                        </a:lnTo>
                        <a:lnTo>
                          <a:pt x="332" y="791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80" name="Freeform 92">
                    <a:extLst>
                      <a:ext uri="{FF2B5EF4-FFF2-40B4-BE49-F238E27FC236}">
                        <a16:creationId xmlns:a16="http://schemas.microsoft.com/office/drawing/2014/main" id="{770398DC-ABB5-44CB-AD3A-845F8CBD6F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2332" y="2689036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7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7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7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7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81" name="Freeform 93">
                    <a:extLst>
                      <a:ext uri="{FF2B5EF4-FFF2-40B4-BE49-F238E27FC236}">
                        <a16:creationId xmlns:a16="http://schemas.microsoft.com/office/drawing/2014/main" id="{76ECE43C-1A89-449E-A22E-2B67B6BC39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44318" y="2689036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7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7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7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7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82" name="Freeform 94">
                    <a:extLst>
                      <a:ext uri="{FF2B5EF4-FFF2-40B4-BE49-F238E27FC236}">
                        <a16:creationId xmlns:a16="http://schemas.microsoft.com/office/drawing/2014/main" id="{F7356489-D01B-44F9-A894-6E147CC32C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76304" y="2689036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2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2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2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2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83" name="Freeform 111">
                    <a:extLst>
                      <a:ext uri="{FF2B5EF4-FFF2-40B4-BE49-F238E27FC236}">
                        <a16:creationId xmlns:a16="http://schemas.microsoft.com/office/drawing/2014/main" id="{3BBB65C4-51DD-49F1-AD73-2A2064E418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8560" y="2694398"/>
                    <a:ext cx="1208140" cy="1411879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8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8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8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8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84" name="Freeform 49">
                    <a:extLst>
                      <a:ext uri="{FF2B5EF4-FFF2-40B4-BE49-F238E27FC236}">
                        <a16:creationId xmlns:a16="http://schemas.microsoft.com/office/drawing/2014/main" id="{9F8A440F-8F41-4BA1-8D36-59C1FD89B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82783" y="2694398"/>
                    <a:ext cx="1208140" cy="1411879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3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3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4BB2B13E-4014-4B89-92CC-37ED44D8B1C8}"/>
                    </a:ext>
                  </a:extLst>
                </p:cNvPr>
                <p:cNvGrpSpPr/>
                <p:nvPr/>
              </p:nvGrpSpPr>
              <p:grpSpPr>
                <a:xfrm>
                  <a:off x="-55212" y="2684569"/>
                  <a:ext cx="12653303" cy="1431539"/>
                  <a:chOff x="-55212" y="2684568"/>
                  <a:chExt cx="12653303" cy="1431539"/>
                </a:xfrm>
                <a:grpFill/>
              </p:grpSpPr>
              <p:sp>
                <p:nvSpPr>
                  <p:cNvPr id="107" name="Freeform 94">
                    <a:extLst>
                      <a:ext uri="{FF2B5EF4-FFF2-40B4-BE49-F238E27FC236}">
                        <a16:creationId xmlns:a16="http://schemas.microsoft.com/office/drawing/2014/main" id="{8B66D03C-733A-4E2B-B39B-3A9426B2C8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76304" y="2693504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2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2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2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2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3D3D3D"/>
                  </a:solidFill>
                  <a:ln w="1905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87" name="Freeform 48">
                    <a:extLst>
                      <a:ext uri="{FF2B5EF4-FFF2-40B4-BE49-F238E27FC236}">
                        <a16:creationId xmlns:a16="http://schemas.microsoft.com/office/drawing/2014/main" id="{17201416-CC31-40A2-A9B3-6181BE2AA4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31339" y="2684568"/>
                    <a:ext cx="1199205" cy="1411880"/>
                  </a:xfrm>
                  <a:custGeom>
                    <a:avLst/>
                    <a:gdLst>
                      <a:gd name="T0" fmla="*/ 0 w 671"/>
                      <a:gd name="T1" fmla="*/ 196 h 790"/>
                      <a:gd name="T2" fmla="*/ 333 w 671"/>
                      <a:gd name="T3" fmla="*/ 0 h 790"/>
                      <a:gd name="T4" fmla="*/ 671 w 671"/>
                      <a:gd name="T5" fmla="*/ 196 h 790"/>
                      <a:gd name="T6" fmla="*/ 671 w 671"/>
                      <a:gd name="T7" fmla="*/ 594 h 790"/>
                      <a:gd name="T8" fmla="*/ 333 w 671"/>
                      <a:gd name="T9" fmla="*/ 790 h 790"/>
                      <a:gd name="T10" fmla="*/ 0 w 671"/>
                      <a:gd name="T11" fmla="*/ 594 h 790"/>
                      <a:gd name="T12" fmla="*/ 0 w 671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1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1" y="196"/>
                        </a:lnTo>
                        <a:lnTo>
                          <a:pt x="671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88" name="Freeform 49">
                    <a:extLst>
                      <a:ext uri="{FF2B5EF4-FFF2-40B4-BE49-F238E27FC236}">
                        <a16:creationId xmlns:a16="http://schemas.microsoft.com/office/drawing/2014/main" id="{81CE26C0-E146-437E-9615-473C53970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956176" y="2684568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3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3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97" name="Freeform 71">
                    <a:extLst>
                      <a:ext uri="{FF2B5EF4-FFF2-40B4-BE49-F238E27FC236}">
                        <a16:creationId xmlns:a16="http://schemas.microsoft.com/office/drawing/2014/main" id="{BF659435-EC92-4A7F-8D6D-7C13509B7B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08290" y="2693504"/>
                    <a:ext cx="1197417" cy="1413668"/>
                  </a:xfrm>
                  <a:custGeom>
                    <a:avLst/>
                    <a:gdLst>
                      <a:gd name="T0" fmla="*/ 0 w 670"/>
                      <a:gd name="T1" fmla="*/ 196 h 791"/>
                      <a:gd name="T2" fmla="*/ 332 w 670"/>
                      <a:gd name="T3" fmla="*/ 0 h 791"/>
                      <a:gd name="T4" fmla="*/ 670 w 670"/>
                      <a:gd name="T5" fmla="*/ 196 h 791"/>
                      <a:gd name="T6" fmla="*/ 670 w 670"/>
                      <a:gd name="T7" fmla="*/ 594 h 791"/>
                      <a:gd name="T8" fmla="*/ 332 w 670"/>
                      <a:gd name="T9" fmla="*/ 791 h 791"/>
                      <a:gd name="T10" fmla="*/ 0 w 670"/>
                      <a:gd name="T11" fmla="*/ 594 h 791"/>
                      <a:gd name="T12" fmla="*/ 0 w 670"/>
                      <a:gd name="T13" fmla="*/ 196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0" h="791">
                        <a:moveTo>
                          <a:pt x="0" y="196"/>
                        </a:moveTo>
                        <a:lnTo>
                          <a:pt x="332" y="0"/>
                        </a:lnTo>
                        <a:lnTo>
                          <a:pt x="670" y="196"/>
                        </a:lnTo>
                        <a:lnTo>
                          <a:pt x="670" y="594"/>
                        </a:lnTo>
                        <a:lnTo>
                          <a:pt x="332" y="791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105" name="Freeform 92">
                    <a:extLst>
                      <a:ext uri="{FF2B5EF4-FFF2-40B4-BE49-F238E27FC236}">
                        <a16:creationId xmlns:a16="http://schemas.microsoft.com/office/drawing/2014/main" id="{69E01A8D-E5C9-4DF3-9CDD-F9F1E6C8C2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2332" y="2693504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7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7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7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7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106" name="Freeform 93">
                    <a:extLst>
                      <a:ext uri="{FF2B5EF4-FFF2-40B4-BE49-F238E27FC236}">
                        <a16:creationId xmlns:a16="http://schemas.microsoft.com/office/drawing/2014/main" id="{809AF3DC-7D3B-46BA-B545-B500B72AEC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44318" y="2693504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7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7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7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7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110" name="Freeform 111">
                    <a:extLst>
                      <a:ext uri="{FF2B5EF4-FFF2-40B4-BE49-F238E27FC236}">
                        <a16:creationId xmlns:a16="http://schemas.microsoft.com/office/drawing/2014/main" id="{B12814CB-AB01-4806-A8D0-D6ECBC0B8E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8560" y="2684568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8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8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8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8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117" name="Freeform 49">
                    <a:extLst>
                      <a:ext uri="{FF2B5EF4-FFF2-40B4-BE49-F238E27FC236}">
                        <a16:creationId xmlns:a16="http://schemas.microsoft.com/office/drawing/2014/main" id="{F874686F-F2E9-4061-851F-619726FF11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89951" y="2684568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3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3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125" name="Freeform 111">
                    <a:extLst>
                      <a:ext uri="{FF2B5EF4-FFF2-40B4-BE49-F238E27FC236}">
                        <a16:creationId xmlns:a16="http://schemas.microsoft.com/office/drawing/2014/main" id="{CCD33BD6-F03C-4688-8EF0-97312FA125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55212" y="2684568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8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8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8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8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</p:grpSp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B00B2B70-9159-428E-84FA-A967111B3F9D}"/>
                    </a:ext>
                  </a:extLst>
                </p:cNvPr>
                <p:cNvGrpSpPr/>
                <p:nvPr/>
              </p:nvGrpSpPr>
              <p:grpSpPr>
                <a:xfrm>
                  <a:off x="-724330" y="1411772"/>
                  <a:ext cx="13996330" cy="3966443"/>
                  <a:chOff x="1647" y="2685543"/>
                  <a:chExt cx="13996330" cy="3966443"/>
                </a:xfrm>
                <a:grpFill/>
              </p:grpSpPr>
              <p:sp>
                <p:nvSpPr>
                  <p:cNvPr id="224" name="Freeform 48">
                    <a:extLst>
                      <a:ext uri="{FF2B5EF4-FFF2-40B4-BE49-F238E27FC236}">
                        <a16:creationId xmlns:a16="http://schemas.microsoft.com/office/drawing/2014/main" id="{12550391-CAA9-45DA-9D11-A1EC1C5C8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31338" y="2690905"/>
                    <a:ext cx="1199205" cy="1411880"/>
                  </a:xfrm>
                  <a:custGeom>
                    <a:avLst/>
                    <a:gdLst>
                      <a:gd name="T0" fmla="*/ 0 w 671"/>
                      <a:gd name="T1" fmla="*/ 196 h 790"/>
                      <a:gd name="T2" fmla="*/ 333 w 671"/>
                      <a:gd name="T3" fmla="*/ 0 h 790"/>
                      <a:gd name="T4" fmla="*/ 671 w 671"/>
                      <a:gd name="T5" fmla="*/ 196 h 790"/>
                      <a:gd name="T6" fmla="*/ 671 w 671"/>
                      <a:gd name="T7" fmla="*/ 594 h 790"/>
                      <a:gd name="T8" fmla="*/ 333 w 671"/>
                      <a:gd name="T9" fmla="*/ 790 h 790"/>
                      <a:gd name="T10" fmla="*/ 0 w 671"/>
                      <a:gd name="T11" fmla="*/ 594 h 790"/>
                      <a:gd name="T12" fmla="*/ 0 w 671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1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1" y="196"/>
                        </a:lnTo>
                        <a:lnTo>
                          <a:pt x="671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25" name="Freeform 49">
                    <a:extLst>
                      <a:ext uri="{FF2B5EF4-FFF2-40B4-BE49-F238E27FC236}">
                        <a16:creationId xmlns:a16="http://schemas.microsoft.com/office/drawing/2014/main" id="{C7BB6AD9-B3C9-4626-B04D-C3FA969149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956176" y="2690905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3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3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26" name="Freeform 71">
                    <a:extLst>
                      <a:ext uri="{FF2B5EF4-FFF2-40B4-BE49-F238E27FC236}">
                        <a16:creationId xmlns:a16="http://schemas.microsoft.com/office/drawing/2014/main" id="{71F6E9BB-76F0-4F58-8AB0-52A8FB1E71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08290" y="2690010"/>
                    <a:ext cx="1197417" cy="1413668"/>
                  </a:xfrm>
                  <a:custGeom>
                    <a:avLst/>
                    <a:gdLst>
                      <a:gd name="T0" fmla="*/ 0 w 670"/>
                      <a:gd name="T1" fmla="*/ 196 h 791"/>
                      <a:gd name="T2" fmla="*/ 332 w 670"/>
                      <a:gd name="T3" fmla="*/ 0 h 791"/>
                      <a:gd name="T4" fmla="*/ 670 w 670"/>
                      <a:gd name="T5" fmla="*/ 196 h 791"/>
                      <a:gd name="T6" fmla="*/ 670 w 670"/>
                      <a:gd name="T7" fmla="*/ 594 h 791"/>
                      <a:gd name="T8" fmla="*/ 332 w 670"/>
                      <a:gd name="T9" fmla="*/ 791 h 791"/>
                      <a:gd name="T10" fmla="*/ 0 w 670"/>
                      <a:gd name="T11" fmla="*/ 594 h 791"/>
                      <a:gd name="T12" fmla="*/ 0 w 670"/>
                      <a:gd name="T13" fmla="*/ 196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0" h="791">
                        <a:moveTo>
                          <a:pt x="0" y="196"/>
                        </a:moveTo>
                        <a:lnTo>
                          <a:pt x="332" y="0"/>
                        </a:lnTo>
                        <a:lnTo>
                          <a:pt x="670" y="196"/>
                        </a:lnTo>
                        <a:lnTo>
                          <a:pt x="670" y="594"/>
                        </a:lnTo>
                        <a:lnTo>
                          <a:pt x="332" y="791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27" name="Freeform 92">
                    <a:extLst>
                      <a:ext uri="{FF2B5EF4-FFF2-40B4-BE49-F238E27FC236}">
                        <a16:creationId xmlns:a16="http://schemas.microsoft.com/office/drawing/2014/main" id="{C3CA830F-B7D2-4533-91DB-2E1D241468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2333" y="2685544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7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7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7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7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28" name="Freeform 93">
                    <a:extLst>
                      <a:ext uri="{FF2B5EF4-FFF2-40B4-BE49-F238E27FC236}">
                        <a16:creationId xmlns:a16="http://schemas.microsoft.com/office/drawing/2014/main" id="{07E2298B-FB1B-4780-90B8-1BF6B988C9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44318" y="2685544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7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7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7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7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29" name="Freeform 94">
                    <a:extLst>
                      <a:ext uri="{FF2B5EF4-FFF2-40B4-BE49-F238E27FC236}">
                        <a16:creationId xmlns:a16="http://schemas.microsoft.com/office/drawing/2014/main" id="{9C852BDC-15ED-452C-B7E6-E0FE019D81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76304" y="2685543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2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2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2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2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30" name="Freeform 111">
                    <a:extLst>
                      <a:ext uri="{FF2B5EF4-FFF2-40B4-BE49-F238E27FC236}">
                        <a16:creationId xmlns:a16="http://schemas.microsoft.com/office/drawing/2014/main" id="{015534DB-BE62-4268-AE8C-CDE6497A7E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8560" y="2690906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8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8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8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8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31" name="Freeform 49">
                    <a:extLst>
                      <a:ext uri="{FF2B5EF4-FFF2-40B4-BE49-F238E27FC236}">
                        <a16:creationId xmlns:a16="http://schemas.microsoft.com/office/drawing/2014/main" id="{6073DAB3-B526-462A-AC83-85F67D971D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82783" y="2690905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3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3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98" name="Freeform 111">
                    <a:extLst>
                      <a:ext uri="{FF2B5EF4-FFF2-40B4-BE49-F238E27FC236}">
                        <a16:creationId xmlns:a16="http://schemas.microsoft.com/office/drawing/2014/main" id="{7CA0AA38-23FA-415A-B642-8E31530047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7" y="2690906"/>
                    <a:ext cx="1208140" cy="1411879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8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8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8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8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99" name="Freeform 111">
                    <a:extLst>
                      <a:ext uri="{FF2B5EF4-FFF2-40B4-BE49-F238E27FC236}">
                        <a16:creationId xmlns:a16="http://schemas.microsoft.com/office/drawing/2014/main" id="{25C72B9F-9464-443C-BF98-314EC0DE06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63" y="5240107"/>
                    <a:ext cx="1208140" cy="1411879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8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8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8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8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100" name="Freeform 111">
                    <a:extLst>
                      <a:ext uri="{FF2B5EF4-FFF2-40B4-BE49-F238E27FC236}">
                        <a16:creationId xmlns:a16="http://schemas.microsoft.com/office/drawing/2014/main" id="{2A5D450A-E3F4-4FB2-B122-62CDCD4541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88422" y="2690905"/>
                    <a:ext cx="1208140" cy="1411879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8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8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8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8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101" name="Freeform 111">
                    <a:extLst>
                      <a:ext uri="{FF2B5EF4-FFF2-40B4-BE49-F238E27FC236}">
                        <a16:creationId xmlns:a16="http://schemas.microsoft.com/office/drawing/2014/main" id="{08F69CBB-4383-4E41-9E5F-660C3F7B36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89837" y="5240107"/>
                    <a:ext cx="1208140" cy="1411879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8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8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8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8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</p:grp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C34803B9-709B-42F2-BF72-2C629D3EF1E0}"/>
                    </a:ext>
                  </a:extLst>
                </p:cNvPr>
                <p:cNvGrpSpPr/>
                <p:nvPr/>
              </p:nvGrpSpPr>
              <p:grpSpPr>
                <a:xfrm>
                  <a:off x="-55212" y="137025"/>
                  <a:ext cx="12653303" cy="1431539"/>
                  <a:chOff x="-55212" y="2684568"/>
                  <a:chExt cx="12653303" cy="1431539"/>
                </a:xfrm>
                <a:grpFill/>
              </p:grpSpPr>
              <p:sp>
                <p:nvSpPr>
                  <p:cNvPr id="235" name="Freeform 48">
                    <a:extLst>
                      <a:ext uri="{FF2B5EF4-FFF2-40B4-BE49-F238E27FC236}">
                        <a16:creationId xmlns:a16="http://schemas.microsoft.com/office/drawing/2014/main" id="{1862A2EE-A122-4016-9968-F376A40ABE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31339" y="2684568"/>
                    <a:ext cx="1199205" cy="1411880"/>
                  </a:xfrm>
                  <a:custGeom>
                    <a:avLst/>
                    <a:gdLst>
                      <a:gd name="T0" fmla="*/ 0 w 671"/>
                      <a:gd name="T1" fmla="*/ 196 h 790"/>
                      <a:gd name="T2" fmla="*/ 333 w 671"/>
                      <a:gd name="T3" fmla="*/ 0 h 790"/>
                      <a:gd name="T4" fmla="*/ 671 w 671"/>
                      <a:gd name="T5" fmla="*/ 196 h 790"/>
                      <a:gd name="T6" fmla="*/ 671 w 671"/>
                      <a:gd name="T7" fmla="*/ 594 h 790"/>
                      <a:gd name="T8" fmla="*/ 333 w 671"/>
                      <a:gd name="T9" fmla="*/ 790 h 790"/>
                      <a:gd name="T10" fmla="*/ 0 w 671"/>
                      <a:gd name="T11" fmla="*/ 594 h 790"/>
                      <a:gd name="T12" fmla="*/ 0 w 671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1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1" y="196"/>
                        </a:lnTo>
                        <a:lnTo>
                          <a:pt x="671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36" name="Freeform 49">
                    <a:extLst>
                      <a:ext uri="{FF2B5EF4-FFF2-40B4-BE49-F238E27FC236}">
                        <a16:creationId xmlns:a16="http://schemas.microsoft.com/office/drawing/2014/main" id="{BA152E79-9D42-4240-BFA4-343FE8D738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956176" y="2684568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3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3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37" name="Freeform 71">
                    <a:extLst>
                      <a:ext uri="{FF2B5EF4-FFF2-40B4-BE49-F238E27FC236}">
                        <a16:creationId xmlns:a16="http://schemas.microsoft.com/office/drawing/2014/main" id="{D1BEB94C-4890-4769-9361-0D9B2EBDBA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08290" y="2693504"/>
                    <a:ext cx="1197417" cy="1413668"/>
                  </a:xfrm>
                  <a:custGeom>
                    <a:avLst/>
                    <a:gdLst>
                      <a:gd name="T0" fmla="*/ 0 w 670"/>
                      <a:gd name="T1" fmla="*/ 196 h 791"/>
                      <a:gd name="T2" fmla="*/ 332 w 670"/>
                      <a:gd name="T3" fmla="*/ 0 h 791"/>
                      <a:gd name="T4" fmla="*/ 670 w 670"/>
                      <a:gd name="T5" fmla="*/ 196 h 791"/>
                      <a:gd name="T6" fmla="*/ 670 w 670"/>
                      <a:gd name="T7" fmla="*/ 594 h 791"/>
                      <a:gd name="T8" fmla="*/ 332 w 670"/>
                      <a:gd name="T9" fmla="*/ 791 h 791"/>
                      <a:gd name="T10" fmla="*/ 0 w 670"/>
                      <a:gd name="T11" fmla="*/ 594 h 791"/>
                      <a:gd name="T12" fmla="*/ 0 w 670"/>
                      <a:gd name="T13" fmla="*/ 196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0" h="791">
                        <a:moveTo>
                          <a:pt x="0" y="196"/>
                        </a:moveTo>
                        <a:lnTo>
                          <a:pt x="332" y="0"/>
                        </a:lnTo>
                        <a:lnTo>
                          <a:pt x="670" y="196"/>
                        </a:lnTo>
                        <a:lnTo>
                          <a:pt x="670" y="594"/>
                        </a:lnTo>
                        <a:lnTo>
                          <a:pt x="332" y="791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38" name="Freeform 92">
                    <a:extLst>
                      <a:ext uri="{FF2B5EF4-FFF2-40B4-BE49-F238E27FC236}">
                        <a16:creationId xmlns:a16="http://schemas.microsoft.com/office/drawing/2014/main" id="{11B3FEED-DBE3-4D84-B9C5-B84835EF52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2332" y="2693504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7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7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7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7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39" name="Freeform 93">
                    <a:extLst>
                      <a:ext uri="{FF2B5EF4-FFF2-40B4-BE49-F238E27FC236}">
                        <a16:creationId xmlns:a16="http://schemas.microsoft.com/office/drawing/2014/main" id="{D53C7F89-60FC-4EC3-9710-8224B76FD5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44318" y="2693504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7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7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7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7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40" name="Freeform 94">
                    <a:extLst>
                      <a:ext uri="{FF2B5EF4-FFF2-40B4-BE49-F238E27FC236}">
                        <a16:creationId xmlns:a16="http://schemas.microsoft.com/office/drawing/2014/main" id="{9386B585-DDA5-4AE6-A064-BA0222060E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76304" y="2693504"/>
                    <a:ext cx="1206354" cy="1422603"/>
                  </a:xfrm>
                  <a:custGeom>
                    <a:avLst/>
                    <a:gdLst>
                      <a:gd name="T0" fmla="*/ 0 w 675"/>
                      <a:gd name="T1" fmla="*/ 202 h 796"/>
                      <a:gd name="T2" fmla="*/ 332 w 675"/>
                      <a:gd name="T3" fmla="*/ 0 h 796"/>
                      <a:gd name="T4" fmla="*/ 675 w 675"/>
                      <a:gd name="T5" fmla="*/ 202 h 796"/>
                      <a:gd name="T6" fmla="*/ 675 w 675"/>
                      <a:gd name="T7" fmla="*/ 594 h 796"/>
                      <a:gd name="T8" fmla="*/ 332 w 675"/>
                      <a:gd name="T9" fmla="*/ 796 h 796"/>
                      <a:gd name="T10" fmla="*/ 0 w 675"/>
                      <a:gd name="T11" fmla="*/ 594 h 796"/>
                      <a:gd name="T12" fmla="*/ 0 w 675"/>
                      <a:gd name="T13" fmla="*/ 202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796">
                        <a:moveTo>
                          <a:pt x="0" y="202"/>
                        </a:moveTo>
                        <a:lnTo>
                          <a:pt x="332" y="0"/>
                        </a:lnTo>
                        <a:lnTo>
                          <a:pt x="675" y="202"/>
                        </a:lnTo>
                        <a:lnTo>
                          <a:pt x="675" y="594"/>
                        </a:lnTo>
                        <a:lnTo>
                          <a:pt x="332" y="796"/>
                        </a:lnTo>
                        <a:lnTo>
                          <a:pt x="0" y="594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41" name="Freeform 111">
                    <a:extLst>
                      <a:ext uri="{FF2B5EF4-FFF2-40B4-BE49-F238E27FC236}">
                        <a16:creationId xmlns:a16="http://schemas.microsoft.com/office/drawing/2014/main" id="{B9D724EE-1B83-4B8B-A024-DAB26CC45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8560" y="2684568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8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8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8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8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42" name="Freeform 49">
                    <a:extLst>
                      <a:ext uri="{FF2B5EF4-FFF2-40B4-BE49-F238E27FC236}">
                        <a16:creationId xmlns:a16="http://schemas.microsoft.com/office/drawing/2014/main" id="{91F2FF2E-9BF3-443B-B44E-88DF7E419C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89951" y="2684568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3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3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3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3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243" name="Freeform 111">
                    <a:extLst>
                      <a:ext uri="{FF2B5EF4-FFF2-40B4-BE49-F238E27FC236}">
                        <a16:creationId xmlns:a16="http://schemas.microsoft.com/office/drawing/2014/main" id="{3EEDB677-9CE7-4BF0-94CC-A41E1883B4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55212" y="2684568"/>
                    <a:ext cx="1208140" cy="1411880"/>
                  </a:xfrm>
                  <a:custGeom>
                    <a:avLst/>
                    <a:gdLst>
                      <a:gd name="T0" fmla="*/ 0 w 676"/>
                      <a:gd name="T1" fmla="*/ 196 h 790"/>
                      <a:gd name="T2" fmla="*/ 338 w 676"/>
                      <a:gd name="T3" fmla="*/ 0 h 790"/>
                      <a:gd name="T4" fmla="*/ 676 w 676"/>
                      <a:gd name="T5" fmla="*/ 196 h 790"/>
                      <a:gd name="T6" fmla="*/ 676 w 676"/>
                      <a:gd name="T7" fmla="*/ 594 h 790"/>
                      <a:gd name="T8" fmla="*/ 338 w 676"/>
                      <a:gd name="T9" fmla="*/ 790 h 790"/>
                      <a:gd name="T10" fmla="*/ 0 w 676"/>
                      <a:gd name="T11" fmla="*/ 594 h 790"/>
                      <a:gd name="T12" fmla="*/ 0 w 676"/>
                      <a:gd name="T13" fmla="*/ 196 h 7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6" h="790">
                        <a:moveTo>
                          <a:pt x="0" y="196"/>
                        </a:moveTo>
                        <a:lnTo>
                          <a:pt x="338" y="0"/>
                        </a:lnTo>
                        <a:lnTo>
                          <a:pt x="676" y="196"/>
                        </a:lnTo>
                        <a:lnTo>
                          <a:pt x="676" y="594"/>
                        </a:lnTo>
                        <a:lnTo>
                          <a:pt x="338" y="790"/>
                        </a:lnTo>
                        <a:lnTo>
                          <a:pt x="0" y="594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09">
                      <a:defRPr/>
                    </a:pPr>
                    <a:endParaRPr lang="en-US" sz="1836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</a:endParaRPr>
                  </a:p>
                </p:txBody>
              </p:sp>
            </p:grpSp>
          </p:grpSp>
          <p:pic>
            <p:nvPicPr>
              <p:cNvPr id="174" name="Picture 173" descr="Microsoft Teams Icon">
                <a:extLst>
                  <a:ext uri="{FF2B5EF4-FFF2-40B4-BE49-F238E27FC236}">
                    <a16:creationId xmlns:a16="http://schemas.microsoft.com/office/drawing/2014/main" id="{0ED0BDAA-694D-44E2-A0CC-BE1325C90E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986" t="24938" r="23457" b="22740"/>
              <a:stretch/>
            </p:blipFill>
            <p:spPr>
              <a:xfrm>
                <a:off x="5897243" y="3140323"/>
                <a:ext cx="732080" cy="715189"/>
              </a:xfrm>
              <a:prstGeom prst="rect">
                <a:avLst/>
              </a:prstGeom>
            </p:spPr>
          </p:pic>
          <p:pic>
            <p:nvPicPr>
              <p:cNvPr id="4" name="Picture 2" descr="Adobe Sign logo">
                <a:extLst>
                  <a:ext uri="{FF2B5EF4-FFF2-40B4-BE49-F238E27FC236}">
                    <a16:creationId xmlns:a16="http://schemas.microsoft.com/office/drawing/2014/main" id="{F805092B-49EE-481F-B0DF-E63105B680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9854" y="449909"/>
                <a:ext cx="1099554" cy="98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승인된 연락처 로고">
                <a:extLst>
                  <a:ext uri="{FF2B5EF4-FFF2-40B4-BE49-F238E27FC236}">
                    <a16:creationId xmlns:a16="http://schemas.microsoft.com/office/drawing/2014/main" id="{4A555432-C072-4985-BB54-EABDB9627B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hq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67" t="9236" r="3704" b="29345"/>
              <a:stretch/>
            </p:blipFill>
            <p:spPr bwMode="auto">
              <a:xfrm>
                <a:off x="729073" y="2076162"/>
                <a:ext cx="1066180" cy="241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22" descr="asana logo">
                <a:extLst>
                  <a:ext uri="{FF2B5EF4-FFF2-40B4-BE49-F238E27FC236}">
                    <a16:creationId xmlns:a16="http://schemas.microsoft.com/office/drawing/2014/main" id="{D51E0C26-D7E2-45E5-B5DF-D01D9DE4E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159" y="600638"/>
                <a:ext cx="946645" cy="653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Bitbucket logo">
                <a:extLst>
                  <a:ext uri="{FF2B5EF4-FFF2-40B4-BE49-F238E27FC236}">
                    <a16:creationId xmlns:a16="http://schemas.microsoft.com/office/drawing/2014/main" id="{9FD45742-D95F-4313-BBFC-82A6343EF5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083" y="2127036"/>
                <a:ext cx="970586" cy="139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Cisco Webex Meetings logo">
                <a:extLst>
                  <a:ext uri="{FF2B5EF4-FFF2-40B4-BE49-F238E27FC236}">
                    <a16:creationId xmlns:a16="http://schemas.microsoft.com/office/drawing/2014/main" id="{65B16A35-9F71-4975-A1E5-44D9E5BB9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8984" y="4524746"/>
                <a:ext cx="868460" cy="487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Atlassian Logo">
                <a:extLst>
                  <a:ext uri="{FF2B5EF4-FFF2-40B4-BE49-F238E27FC236}">
                    <a16:creationId xmlns:a16="http://schemas.microsoft.com/office/drawing/2014/main" id="{23C2DD9D-7517-4463-9760-A14CBD90D0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9876" y="3442102"/>
                <a:ext cx="953530" cy="11907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2" descr="Disco logo">
                <a:extLst>
                  <a:ext uri="{FF2B5EF4-FFF2-40B4-BE49-F238E27FC236}">
                    <a16:creationId xmlns:a16="http://schemas.microsoft.com/office/drawing/2014/main" id="{3BBA61F6-8988-4125-9C14-490F84141E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hq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1452" y="2033070"/>
                <a:ext cx="916146" cy="327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4" descr="Evernote logo">
                <a:extLst>
                  <a:ext uri="{FF2B5EF4-FFF2-40B4-BE49-F238E27FC236}">
                    <a16:creationId xmlns:a16="http://schemas.microsoft.com/office/drawing/2014/main" id="{38621E38-291A-4152-A343-8FFA86EE7E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626" t="28886" r="4749" b="29388"/>
              <a:stretch/>
            </p:blipFill>
            <p:spPr bwMode="auto">
              <a:xfrm>
                <a:off x="4316240" y="3366259"/>
                <a:ext cx="1062901" cy="270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 descr="Flipgrid logo">
                <a:extLst>
                  <a:ext uri="{FF2B5EF4-FFF2-40B4-BE49-F238E27FC236}">
                    <a16:creationId xmlns:a16="http://schemas.microsoft.com/office/drawing/2014/main" id="{8102B5C9-225F-42A3-920B-730432AF2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hq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1244" y="5806155"/>
                <a:ext cx="815440" cy="448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7" name="Picture 23" descr="InVision logo">
                <a:extLst>
                  <a:ext uri="{FF2B5EF4-FFF2-40B4-BE49-F238E27FC236}">
                    <a16:creationId xmlns:a16="http://schemas.microsoft.com/office/drawing/2014/main" id="{7CD758AE-9AE9-4671-9272-2506A7A621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0" cstate="hq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62" t="19377" r="1822" b="18690"/>
              <a:stretch/>
            </p:blipFill>
            <p:spPr bwMode="auto">
              <a:xfrm>
                <a:off x="8679746" y="3340941"/>
                <a:ext cx="901566" cy="321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9" name="Picture 25" descr="Freshdesk logo">
                <a:extLst>
                  <a:ext uri="{FF2B5EF4-FFF2-40B4-BE49-F238E27FC236}">
                    <a16:creationId xmlns:a16="http://schemas.microsoft.com/office/drawing/2014/main" id="{CF785194-592E-417D-8CFE-84E7A9A81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55" t="32672" r="3954" b="26846"/>
              <a:stretch/>
            </p:blipFill>
            <p:spPr bwMode="auto">
              <a:xfrm>
                <a:off x="7901232" y="4643642"/>
                <a:ext cx="1006845" cy="249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1" name="Picture 27" descr="Github logo">
                <a:extLst>
                  <a:ext uri="{FF2B5EF4-FFF2-40B4-BE49-F238E27FC236}">
                    <a16:creationId xmlns:a16="http://schemas.microsoft.com/office/drawing/2014/main" id="{BCAC1B71-51A3-417B-BFE6-DB3F368F7C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hq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025" y="3396400"/>
                <a:ext cx="700028" cy="182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3" name="Picture 29" descr="Google analytics logo">
                <a:extLst>
                  <a:ext uri="{FF2B5EF4-FFF2-40B4-BE49-F238E27FC236}">
                    <a16:creationId xmlns:a16="http://schemas.microsoft.com/office/drawing/2014/main" id="{024DB238-E09D-4D88-8B2A-BA5B491FCF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 cstate="hqprint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242" y="696439"/>
                <a:ext cx="1027091" cy="4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5" name="Picture 31" descr="Jenkins logo">
                <a:extLst>
                  <a:ext uri="{FF2B5EF4-FFF2-40B4-BE49-F238E27FC236}">
                    <a16:creationId xmlns:a16="http://schemas.microsoft.com/office/drawing/2014/main" id="{99F91604-6E82-40FF-963F-04CF121025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8" cstate="hq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607" r="6706" b="4907"/>
              <a:stretch/>
            </p:blipFill>
            <p:spPr bwMode="auto">
              <a:xfrm>
                <a:off x="2335602" y="4518632"/>
                <a:ext cx="708864" cy="472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7" name="Picture 33" descr="Jira logo">
                <a:extLst>
                  <a:ext uri="{FF2B5EF4-FFF2-40B4-BE49-F238E27FC236}">
                    <a16:creationId xmlns:a16="http://schemas.microsoft.com/office/drawing/2014/main" id="{EF40EF85-4EF6-4B3E-A87E-A2AF8BFC63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0" cstate="hqprint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602" t="36226" r="22635" b="37235"/>
              <a:stretch/>
            </p:blipFill>
            <p:spPr bwMode="auto">
              <a:xfrm>
                <a:off x="8730984" y="5894548"/>
                <a:ext cx="716153" cy="2717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 descr="Karmabot logo">
                <a:extLst>
                  <a:ext uri="{FF2B5EF4-FFF2-40B4-BE49-F238E27FC236}">
                    <a16:creationId xmlns:a16="http://schemas.microsoft.com/office/drawing/2014/main" id="{66D34F7C-E06E-4BB9-847E-4FC7AD96A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75732" y="2102809"/>
                <a:ext cx="955735" cy="188357"/>
              </a:xfrm>
              <a:prstGeom prst="rect">
                <a:avLst/>
              </a:prstGeom>
            </p:spPr>
          </p:pic>
          <p:pic>
            <p:nvPicPr>
              <p:cNvPr id="27" name="Picture 26" descr="LiveChat Logo">
                <a:extLst>
                  <a:ext uri="{FF2B5EF4-FFF2-40B4-BE49-F238E27FC236}">
                    <a16:creationId xmlns:a16="http://schemas.microsoft.com/office/drawing/2014/main" id="{03E5F881-0970-49D3-917D-EA3B12177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54922" y="4498316"/>
                <a:ext cx="957669" cy="540551"/>
              </a:xfrm>
              <a:prstGeom prst="rect">
                <a:avLst/>
              </a:prstGeom>
            </p:spPr>
          </p:pic>
          <p:pic>
            <p:nvPicPr>
              <p:cNvPr id="28" name="Picture 38" descr="Lucidchart logo">
                <a:extLst>
                  <a:ext uri="{FF2B5EF4-FFF2-40B4-BE49-F238E27FC236}">
                    <a16:creationId xmlns:a16="http://schemas.microsoft.com/office/drawing/2014/main" id="{1696E95D-CB7F-4E19-BDF2-7F2FCEA6B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 cstate="hq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5510" y="4600018"/>
                <a:ext cx="1106543" cy="337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4" name="Picture 40" descr="Meekan logo">
                <a:extLst>
                  <a:ext uri="{FF2B5EF4-FFF2-40B4-BE49-F238E27FC236}">
                    <a16:creationId xmlns:a16="http://schemas.microsoft.com/office/drawing/2014/main" id="{029F3E0F-9368-459E-8986-C44AFF611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 cstate="hqprint">
                <a:extLst>
                  <a:ext uri="{BEBA8EAE-BF5A-486C-A8C5-ECC9F3942E4B}">
                    <a14:imgProps xmlns:a14="http://schemas.microsoft.com/office/drawing/2010/main">
                      <a14:imgLayer r:embed="rId38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3014" y="3363818"/>
                <a:ext cx="1040250" cy="247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6" name="Picture 42" descr="MeisterTask logo">
                <a:extLst>
                  <a:ext uri="{FF2B5EF4-FFF2-40B4-BE49-F238E27FC236}">
                    <a16:creationId xmlns:a16="http://schemas.microsoft.com/office/drawing/2014/main" id="{29AD77FD-1A99-43BB-8ADC-1AED31ED00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9">
                <a:extLst>
                  <a:ext uri="{BEBA8EAE-BF5A-486C-A8C5-ECC9F3942E4B}">
                    <a14:imgProps xmlns:a14="http://schemas.microsoft.com/office/drawing/2010/main">
                      <a14:imgLayer r:embed="rId40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798" r="11889"/>
              <a:stretch/>
            </p:blipFill>
            <p:spPr bwMode="auto">
              <a:xfrm>
                <a:off x="7931728" y="1933958"/>
                <a:ext cx="945850" cy="5260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8" name="Picture 44" descr="MindMeister logo">
                <a:extLst>
                  <a:ext uri="{FF2B5EF4-FFF2-40B4-BE49-F238E27FC236}">
                    <a16:creationId xmlns:a16="http://schemas.microsoft.com/office/drawing/2014/main" id="{576BD526-3370-4B12-BA3E-FD94F91B5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1" cstate="hqprint">
                <a:extLst>
                  <a:ext uri="{BEBA8EAE-BF5A-486C-A8C5-ECC9F3942E4B}">
                    <a14:imgProps xmlns:a14="http://schemas.microsoft.com/office/drawing/2010/main">
                      <a14:imgLayer r:embed="rId42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5959" y="5917289"/>
                <a:ext cx="1072999" cy="226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0" name="Picture 46" descr="MURAL logo">
                <a:extLst>
                  <a:ext uri="{FF2B5EF4-FFF2-40B4-BE49-F238E27FC236}">
                    <a16:creationId xmlns:a16="http://schemas.microsoft.com/office/drawing/2014/main" id="{4E0FC982-BFEB-48A7-92D9-F8587516CD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3" cstate="hqprint"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692" y="5795960"/>
                <a:ext cx="713629" cy="468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2" name="Picture 48" descr="OpenAgora logo">
                <a:extLst>
                  <a:ext uri="{FF2B5EF4-FFF2-40B4-BE49-F238E27FC236}">
                    <a16:creationId xmlns:a16="http://schemas.microsoft.com/office/drawing/2014/main" id="{F792541A-3FC1-4BC7-B2CD-2EC70E539A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5">
                <a:extLst>
                  <a:ext uri="{BEBA8EAE-BF5A-486C-A8C5-ECC9F3942E4B}">
                    <a14:imgProps xmlns:a14="http://schemas.microsoft.com/office/drawing/2010/main">
                      <a14:imgLayer r:embed="rId4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9546" b="40653"/>
              <a:stretch/>
            </p:blipFill>
            <p:spPr bwMode="auto">
              <a:xfrm>
                <a:off x="9990747" y="3387187"/>
                <a:ext cx="1156040" cy="228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5" name="Picture 51" descr="PagerDuty logo">
                <a:extLst>
                  <a:ext uri="{FF2B5EF4-FFF2-40B4-BE49-F238E27FC236}">
                    <a16:creationId xmlns:a16="http://schemas.microsoft.com/office/drawing/2014/main" id="{AEA65AD7-28E4-412A-932F-2DA70E1678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7" cstate="hqprint">
                <a:extLst>
                  <a:ext uri="{BEBA8EAE-BF5A-486C-A8C5-ECC9F3942E4B}">
                    <a14:imgProps xmlns:a14="http://schemas.microsoft.com/office/drawing/2010/main">
                      <a14:imgLayer r:embed="rId48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1315" y="830480"/>
                <a:ext cx="957901" cy="194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7" name="Picture 53" descr="Polly logo">
                <a:extLst>
                  <a:ext uri="{FF2B5EF4-FFF2-40B4-BE49-F238E27FC236}">
                    <a16:creationId xmlns:a16="http://schemas.microsoft.com/office/drawing/2014/main" id="{8852839D-0E85-43FA-AD6D-8AC3F5D97D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9" cstate="hqprint">
                <a:extLst>
                  <a:ext uri="{BEBA8EAE-BF5A-486C-A8C5-ECC9F3942E4B}">
                    <a14:imgProps xmlns:a14="http://schemas.microsoft.com/office/drawing/2010/main">
                      <a14:imgLayer r:embed="rId50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5840" y="747270"/>
                <a:ext cx="744508" cy="360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288B8B77-F919-425A-90CF-7A8DC0D0B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675414" y="592169"/>
                <a:ext cx="670893" cy="670893"/>
              </a:xfrm>
              <a:prstGeom prst="rect">
                <a:avLst/>
              </a:prstGeom>
            </p:spPr>
          </p:pic>
          <p:pic>
            <p:nvPicPr>
              <p:cNvPr id="1084" name="Picture 60" descr="Salesforce logo">
                <a:extLst>
                  <a:ext uri="{FF2B5EF4-FFF2-40B4-BE49-F238E27FC236}">
                    <a16:creationId xmlns:a16="http://schemas.microsoft.com/office/drawing/2014/main" id="{5114301C-32C4-46A8-8318-E777F30E4C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hqprint">
                <a:extLst>
                  <a:ext uri="{BEBA8EAE-BF5A-486C-A8C5-ECC9F3942E4B}">
                    <a14:imgProps xmlns:a14="http://schemas.microsoft.com/office/drawing/2010/main">
                      <a14:imgLayer r:embed="rId53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99721" y="3226185"/>
                <a:ext cx="786964" cy="550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6" name="Picture 62" descr="Smartsheet logo">
                <a:extLst>
                  <a:ext uri="{FF2B5EF4-FFF2-40B4-BE49-F238E27FC236}">
                    <a16:creationId xmlns:a16="http://schemas.microsoft.com/office/drawing/2014/main" id="{E272B7E9-7706-412B-82DC-848924B561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4">
                <a:extLst>
                  <a:ext uri="{BEBA8EAE-BF5A-486C-A8C5-ECC9F3942E4B}">
                    <a14:imgProps xmlns:a14="http://schemas.microsoft.com/office/drawing/2010/main">
                      <a14:imgLayer r:embed="rId5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3149" b="41623"/>
              <a:stretch/>
            </p:blipFill>
            <p:spPr bwMode="auto">
              <a:xfrm>
                <a:off x="2117884" y="2109862"/>
                <a:ext cx="1144300" cy="174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8" name="Picture 64" descr="SoapBox logo">
                <a:extLst>
                  <a:ext uri="{FF2B5EF4-FFF2-40B4-BE49-F238E27FC236}">
                    <a16:creationId xmlns:a16="http://schemas.microsoft.com/office/drawing/2014/main" id="{5892D268-D12D-4517-A494-5E435C6B34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6" cstate="hqprint">
                <a:extLst>
                  <a:ext uri="{BEBA8EAE-BF5A-486C-A8C5-ECC9F3942E4B}">
                    <a14:imgProps xmlns:a14="http://schemas.microsoft.com/office/drawing/2010/main">
                      <a14:imgLayer r:embed="rId57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1338" y="5836079"/>
                <a:ext cx="950017" cy="388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0" name="Picture 66" descr="SurveyMonkey logo">
                <a:extLst>
                  <a:ext uri="{FF2B5EF4-FFF2-40B4-BE49-F238E27FC236}">
                    <a16:creationId xmlns:a16="http://schemas.microsoft.com/office/drawing/2014/main" id="{751E09A5-5493-44DF-9252-41E5BABBAE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8" cstate="hqprint">
                <a:extLst>
                  <a:ext uri="{BEBA8EAE-BF5A-486C-A8C5-ECC9F3942E4B}">
                    <a14:imgProps xmlns:a14="http://schemas.microsoft.com/office/drawing/2010/main">
                      <a14:imgLayer r:embed="rId59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956" y="4396965"/>
                <a:ext cx="702939" cy="7029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68" descr="Trello Logo">
                <a:extLst>
                  <a:ext uri="{FF2B5EF4-FFF2-40B4-BE49-F238E27FC236}">
                    <a16:creationId xmlns:a16="http://schemas.microsoft.com/office/drawing/2014/main" id="{0D2BB4E7-6000-4592-9AB0-262797A71B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823469" y="5932173"/>
                <a:ext cx="888596" cy="196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Twitter logo">
                <a:extLst>
                  <a:ext uri="{FF2B5EF4-FFF2-40B4-BE49-F238E27FC236}">
                    <a16:creationId xmlns:a16="http://schemas.microsoft.com/office/drawing/2014/main" id="{B6AF7843-1CAC-4BCC-81A6-EC0471A88C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218" y="625066"/>
                <a:ext cx="662286" cy="662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72" descr="Wikipedia Logo">
                <a:extLst>
                  <a:ext uri="{FF2B5EF4-FFF2-40B4-BE49-F238E27FC236}">
                    <a16:creationId xmlns:a16="http://schemas.microsoft.com/office/drawing/2014/main" id="{BE8FD59A-F5F5-4E88-A5D3-0C5F61C09E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2" cstate="hqprint">
                <a:extLst>
                  <a:ext uri="{BEBA8EAE-BF5A-486C-A8C5-ECC9F3942E4B}">
                    <a14:imgProps xmlns:a14="http://schemas.microsoft.com/office/drawing/2010/main">
                      <a14:imgLayer r:embed="rId63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8599" y="3053329"/>
                <a:ext cx="1195498" cy="896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8" name="Picture 74" descr="Workboard logo">
                <a:extLst>
                  <a:ext uri="{FF2B5EF4-FFF2-40B4-BE49-F238E27FC236}">
                    <a16:creationId xmlns:a16="http://schemas.microsoft.com/office/drawing/2014/main" id="{D585B9FE-3943-49DC-AC5C-11BAC68292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4" cstate="hqprint">
                <a:extLst>
                  <a:ext uri="{BEBA8EAE-BF5A-486C-A8C5-ECC9F3942E4B}">
                    <a14:imgProps xmlns:a14="http://schemas.microsoft.com/office/drawing/2010/main">
                      <a14:imgLayer r:embed="rId6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301" y="5767892"/>
                <a:ext cx="931173" cy="4352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1" name="Picture 77" descr="Wrike logo">
                <a:extLst>
                  <a:ext uri="{FF2B5EF4-FFF2-40B4-BE49-F238E27FC236}">
                    <a16:creationId xmlns:a16="http://schemas.microsoft.com/office/drawing/2014/main" id="{BB01E1EB-691C-4CB4-AEC7-4D39180738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6" cstate="hqprint">
                <a:extLst>
                  <a:ext uri="{BEBA8EAE-BF5A-486C-A8C5-ECC9F3942E4B}">
                    <a14:imgProps xmlns:a14="http://schemas.microsoft.com/office/drawing/2010/main">
                      <a14:imgLayer r:embed="rId67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1627" y="793637"/>
                <a:ext cx="801864" cy="267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3" name="Picture 79" descr="Youtube Logo">
                <a:extLst>
                  <a:ext uri="{FF2B5EF4-FFF2-40B4-BE49-F238E27FC236}">
                    <a16:creationId xmlns:a16="http://schemas.microsoft.com/office/drawing/2014/main" id="{71093B66-2E58-43AE-9D0E-F8921BDEC4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9413319" y="2091879"/>
                <a:ext cx="840873" cy="210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5" name="Picture 81" descr="Zendesk logo">
                <a:extLst>
                  <a:ext uri="{FF2B5EF4-FFF2-40B4-BE49-F238E27FC236}">
                    <a16:creationId xmlns:a16="http://schemas.microsoft.com/office/drawing/2014/main" id="{4E463DAA-981E-4587-A202-3C852390EA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9" cstate="hqprint">
                <a:extLst>
                  <a:ext uri="{BEBA8EAE-BF5A-486C-A8C5-ECC9F3942E4B}">
                    <a14:imgProps xmlns:a14="http://schemas.microsoft.com/office/drawing/2010/main">
                      <a14:imgLayer r:embed="rId70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0224" y="1933688"/>
                <a:ext cx="669496" cy="526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7" name="Picture 83" descr="Zoom Meetings logo">
                <a:extLst>
                  <a:ext uri="{FF2B5EF4-FFF2-40B4-BE49-F238E27FC236}">
                    <a16:creationId xmlns:a16="http://schemas.microsoft.com/office/drawing/2014/main" id="{2E202DD7-4872-4C53-8780-5475F59EFE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1" cstate="hqprint">
                <a:extLst>
                  <a:ext uri="{BEBA8EAE-BF5A-486C-A8C5-ECC9F3942E4B}">
                    <a14:imgProps xmlns:a14="http://schemas.microsoft.com/office/drawing/2010/main">
                      <a14:imgLayer r:embed="rId72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7612" y="4665741"/>
                <a:ext cx="905099" cy="205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9" name="Picture 85" descr="Zoom.ai logo">
                <a:extLst>
                  <a:ext uri="{FF2B5EF4-FFF2-40B4-BE49-F238E27FC236}">
                    <a16:creationId xmlns:a16="http://schemas.microsoft.com/office/drawing/2014/main" id="{CD23B30D-5A2E-49CA-A167-A6F69F67A9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3">
                <a:extLst>
                  <a:ext uri="{BEBA8EAE-BF5A-486C-A8C5-ECC9F3942E4B}">
                    <a14:imgProps xmlns:a14="http://schemas.microsoft.com/office/drawing/2010/main">
                      <a14:imgLayer r:embed="rId74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1194" b="31910"/>
              <a:stretch/>
            </p:blipFill>
            <p:spPr bwMode="auto">
              <a:xfrm>
                <a:off x="8667884" y="759758"/>
                <a:ext cx="909915" cy="335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7" name="Group 66" descr="Bitbucket Server Logo">
                <a:extLst>
                  <a:ext uri="{FF2B5EF4-FFF2-40B4-BE49-F238E27FC236}">
                    <a16:creationId xmlns:a16="http://schemas.microsoft.com/office/drawing/2014/main" id="{6FAD41A0-9DBC-43A3-A915-159BA00D98D3}"/>
                  </a:ext>
                </a:extLst>
              </p:cNvPr>
              <p:cNvGrpSpPr/>
              <p:nvPr/>
            </p:nvGrpSpPr>
            <p:grpSpPr>
              <a:xfrm>
                <a:off x="10157159" y="5852883"/>
                <a:ext cx="773066" cy="355036"/>
                <a:chOff x="9958038" y="5738642"/>
                <a:chExt cx="757977" cy="348106"/>
              </a:xfrm>
            </p:grpSpPr>
            <p:pic>
              <p:nvPicPr>
                <p:cNvPr id="1111" name="Picture 87" descr="Image result for Bitbucket Server">
                  <a:extLst>
                    <a:ext uri="{FF2B5EF4-FFF2-40B4-BE49-F238E27FC236}">
                      <a16:creationId xmlns:a16="http://schemas.microsoft.com/office/drawing/2014/main" id="{2650AB3D-E306-4FD1-BF8A-368D822104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5">
                  <a:biLevel thresh="7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62029" t="36526" r="28008" b="57012"/>
                <a:stretch/>
              </p:blipFill>
              <p:spPr bwMode="auto">
                <a:xfrm>
                  <a:off x="9958038" y="5901440"/>
                  <a:ext cx="516941" cy="1853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9" name="Picture 87" descr="Bitbucket Server의 이미지 결과&#10;">
                  <a:extLst>
                    <a:ext uri="{FF2B5EF4-FFF2-40B4-BE49-F238E27FC236}">
                      <a16:creationId xmlns:a16="http://schemas.microsoft.com/office/drawing/2014/main" id="{2A0E1AB1-5829-4E3E-87BB-EAF45852F3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5">
                  <a:biLevel thresh="7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47132" t="36526" r="38260" b="57012"/>
                <a:stretch/>
              </p:blipFill>
              <p:spPr bwMode="auto">
                <a:xfrm>
                  <a:off x="9958038" y="5738642"/>
                  <a:ext cx="757977" cy="1853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72" name="Picture 171" descr="Facebook logo">
                <a:extLst>
                  <a:ext uri="{FF2B5EF4-FFF2-40B4-BE49-F238E27FC236}">
                    <a16:creationId xmlns:a16="http://schemas.microsoft.com/office/drawing/2014/main" id="{D55F98D0-C08E-4D05-A0E3-73C7D1ACE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695663" y="4585748"/>
                <a:ext cx="855288" cy="390049"/>
              </a:xfrm>
              <a:prstGeom prst="rect">
                <a:avLst/>
              </a:prstGeom>
            </p:spPr>
          </p:pic>
        </p:grpSp>
        <p:pic>
          <p:nvPicPr>
            <p:cNvPr id="1026" name="Picture 2" descr="adp-logo-big - Digital Dash 5k">
              <a:extLst>
                <a:ext uri="{FF2B5EF4-FFF2-40B4-BE49-F238E27FC236}">
                  <a16:creationId xmlns:a16="http://schemas.microsoft.com/office/drawing/2014/main" id="{B23CD306-EE26-4AEC-AEC3-628E157CD7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0" t="33549" r="25653" b="42071"/>
            <a:stretch/>
          </p:blipFill>
          <p:spPr bwMode="auto">
            <a:xfrm>
              <a:off x="24803" y="2632470"/>
              <a:ext cx="718195" cy="35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9A62AB5-F7A7-4D35-8C09-74B9D9250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52" y="6126428"/>
              <a:ext cx="843234" cy="130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0E8E77DA-672F-4BD4-87E2-D5FD2470E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3558" y="2721265"/>
              <a:ext cx="845949" cy="152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blackboard-logo | Exo Studio">
              <a:extLst>
                <a:ext uri="{FF2B5EF4-FFF2-40B4-BE49-F238E27FC236}">
                  <a16:creationId xmlns:a16="http://schemas.microsoft.com/office/drawing/2014/main" id="{B79BC765-1D24-4E72-9453-750692776F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5" t="37464" r="17158" b="41098"/>
            <a:stretch/>
          </p:blipFill>
          <p:spPr bwMode="auto">
            <a:xfrm>
              <a:off x="11246541" y="4969492"/>
              <a:ext cx="968877" cy="171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995B94-FCC2-40F4-9432-F47F98798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/>
            <a:stretch>
              <a:fillRect/>
            </a:stretch>
          </p:blipFill>
          <p:spPr>
            <a:xfrm>
              <a:off x="-52766" y="4533377"/>
              <a:ext cx="951723" cy="880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3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93E28D-9FBB-4729-9689-51B232DC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444500"/>
            <a:ext cx="11563350" cy="740893"/>
          </a:xfrm>
        </p:spPr>
        <p:txBody>
          <a:bodyPr/>
          <a:lstStyle/>
          <a:p>
            <a:r>
              <a:rPr lang="ko-KR" altLang="en-US" b="1" dirty="0">
                <a:latin typeface="Segoe Semibold"/>
                <a:ea typeface="Malgun Gothic" panose="020B0503020000020004" pitchFamily="34" charset="-127"/>
              </a:rPr>
              <a:t>적합한 </a:t>
            </a:r>
            <a:r>
              <a:rPr lang="ko-KR" altLang="en-US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</a:rPr>
              <a:t>타사 앱 </a:t>
            </a:r>
            <a:r>
              <a:rPr lang="ko-KR" altLang="en-US" b="1" dirty="0">
                <a:latin typeface="Segoe Semibold"/>
                <a:ea typeface="Malgun Gothic" panose="020B0503020000020004" pitchFamily="34" charset="-127"/>
              </a:rPr>
              <a:t>식별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2B5662-BF73-4C32-ACC9-83AF2717B713}"/>
              </a:ext>
            </a:extLst>
          </p:cNvPr>
          <p:cNvSpPr/>
          <p:nvPr/>
        </p:nvSpPr>
        <p:spPr>
          <a:xfrm>
            <a:off x="517824" y="1552185"/>
            <a:ext cx="569882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2000" b="0" i="0" u="none" strike="noStrike" dirty="0">
                <a:solidFill>
                  <a:srgbClr val="171717"/>
                </a:solidFill>
                <a:effectLst/>
                <a:latin typeface="Segoe UI" panose="020B0502040204020203" pitchFamily="34" charset="0"/>
                <a:ea typeface="Malgun Gothic" panose="020B0503020000020004" pitchFamily="34" charset="-127"/>
              </a:rPr>
              <a:t>Microsoft Teams </a:t>
            </a:r>
            <a:r>
              <a:rPr lang="ko-KR" altLang="en-US" sz="2000" b="0" i="0" u="none" strike="noStrike" dirty="0">
                <a:solidFill>
                  <a:srgbClr val="171717"/>
                </a:solidFill>
                <a:effectLst/>
                <a:latin typeface="Segoe UI" panose="020B0502040204020203" pitchFamily="34" charset="0"/>
                <a:ea typeface="Malgun Gothic" panose="020B0503020000020004" pitchFamily="34" charset="-127"/>
              </a:rPr>
              <a:t>관리 센터의 왼쪽 탐색</a:t>
            </a:r>
            <a:r>
              <a:rPr lang="ko-KR" altLang="en-US" sz="2000" dirty="0">
                <a:solidFill>
                  <a:srgbClr val="171717"/>
                </a:solidFill>
                <a:latin typeface="Segoe UI" panose="020B0502040204020203" pitchFamily="34" charset="0"/>
                <a:ea typeface="Malgun Gothic" panose="020B0503020000020004" pitchFamily="34" charset="-127"/>
              </a:rPr>
              <a:t>에 있는 </a:t>
            </a:r>
            <a:r>
              <a:rPr lang="ko-KR" altLang="en-US" sz="2000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앱 관리 페이지</a:t>
            </a:r>
            <a:endParaRPr lang="ko-KR" altLang="en-US" sz="2000" b="1" dirty="0">
              <a:latin typeface="Segoe Semibold"/>
              <a:ea typeface="Malgun Gothic" panose="020B0503020000020004" pitchFamily="34" charset="-12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73A688-299E-495B-B2F2-EB05C47E4538}"/>
              </a:ext>
            </a:extLst>
          </p:cNvPr>
          <p:cNvSpPr/>
          <p:nvPr/>
        </p:nvSpPr>
        <p:spPr>
          <a:xfrm>
            <a:off x="590007" y="2608931"/>
            <a:ext cx="5876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카탈로그에서 사용 가능한 앱 검토하기</a:t>
            </a:r>
          </a:p>
          <a:p>
            <a:pPr fontAlgn="t"/>
            <a:endParaRPr lang="ko-KR" altLang="en-US" sz="2000" dirty="0">
              <a:latin typeface="Segoe UI" panose="020B0502040204020203" pitchFamily="34" charset="0"/>
              <a:ea typeface="Malgun Gothic" panose="020B0503020000020004" pitchFamily="34" charset="-127"/>
            </a:endParaRPr>
          </a:p>
        </p:txBody>
      </p:sp>
      <p:grpSp>
        <p:nvGrpSpPr>
          <p:cNvPr id="2" name="Group 1" descr="앱 관리에 대한 정보가 있는 웹 페이지의 스크린샷">
            <a:extLst>
              <a:ext uri="{FF2B5EF4-FFF2-40B4-BE49-F238E27FC236}">
                <a16:creationId xmlns:a16="http://schemas.microsoft.com/office/drawing/2014/main" id="{322F9B28-4B58-4A65-B236-6C95ADF389E7}"/>
              </a:ext>
            </a:extLst>
          </p:cNvPr>
          <p:cNvGrpSpPr/>
          <p:nvPr/>
        </p:nvGrpSpPr>
        <p:grpSpPr>
          <a:xfrm>
            <a:off x="6664000" y="1494671"/>
            <a:ext cx="5789710" cy="4577232"/>
            <a:chOff x="6664000" y="1494671"/>
            <a:chExt cx="5789710" cy="45772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AD11AC-2C2F-44E8-809A-06C79A9350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3175"/>
            <a:stretch/>
          </p:blipFill>
          <p:spPr>
            <a:xfrm>
              <a:off x="6664000" y="1494671"/>
              <a:ext cx="5772475" cy="4577232"/>
            </a:xfrm>
            <a:prstGeom prst="rect">
              <a:avLst/>
            </a:prstGeom>
          </p:spPr>
        </p:pic>
        <p:pic>
          <p:nvPicPr>
            <p:cNvPr id="11" name="Picture 10" descr="컴퓨터의 스크린샷&#10;&#10;설명이 자동 생성됨">
              <a:extLst>
                <a:ext uri="{FF2B5EF4-FFF2-40B4-BE49-F238E27FC236}">
                  <a16:creationId xmlns:a16="http://schemas.microsoft.com/office/drawing/2014/main" id="{0CD5FA57-E002-4EB5-9A2F-227FA70C3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100" r="43951" b="100"/>
            <a:stretch/>
          </p:blipFill>
          <p:spPr>
            <a:xfrm>
              <a:off x="6995723" y="1800225"/>
              <a:ext cx="5457987" cy="396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77853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93E28D-9FBB-4729-9689-51B232DC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</a:rPr>
              <a:t>Single Sign On</a:t>
            </a:r>
            <a:r>
              <a:rPr lang="ko-KR" altLang="en-US" b="1" dirty="0">
                <a:solidFill>
                  <a:srgbClr val="6262A9"/>
                </a:solidFill>
                <a:latin typeface="Segoe Semibold"/>
                <a:ea typeface="Malgun Gothic" panose="020B0503020000020004" pitchFamily="34" charset="-127"/>
              </a:rPr>
              <a:t>을 지원하는 </a:t>
            </a:r>
            <a:r>
              <a:rPr lang="ko-KR" altLang="en-US" b="1" dirty="0">
                <a:latin typeface="Segoe Semibold"/>
                <a:ea typeface="Malgun Gothic" panose="020B0503020000020004" pitchFamily="34" charset="-127"/>
              </a:rPr>
              <a:t>적합한 타사 앱 식별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25F80-A89D-432B-BADA-66CFCFEDC308}"/>
              </a:ext>
            </a:extLst>
          </p:cNvPr>
          <p:cNvSpPr/>
          <p:nvPr/>
        </p:nvSpPr>
        <p:spPr>
          <a:xfrm>
            <a:off x="583907" y="1552185"/>
            <a:ext cx="571748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2000" spc="-50">
                <a:latin typeface="Segoe UI" panose="020B0502040204020203" pitchFamily="34" charset="0"/>
                <a:ea typeface="Malgun Gothic" panose="020B0503020000020004" pitchFamily="34" charset="-127"/>
              </a:rPr>
              <a:t>Azure </a:t>
            </a:r>
            <a:r>
              <a:rPr lang="ko-KR" altLang="en-US" sz="2000" spc="-50">
                <a:latin typeface="Segoe UI" panose="020B0502040204020203" pitchFamily="34" charset="0"/>
                <a:ea typeface="Malgun Gothic" panose="020B0503020000020004" pitchFamily="34" charset="-127"/>
              </a:rPr>
              <a:t>포털의 </a:t>
            </a:r>
            <a:r>
              <a:rPr lang="en-US" altLang="ko-KR" sz="2000" spc="-50">
                <a:latin typeface="Segoe UI" panose="020B0502040204020203" pitchFamily="34" charset="0"/>
                <a:ea typeface="Malgun Gothic" panose="020B0503020000020004" pitchFamily="34" charset="-127"/>
              </a:rPr>
              <a:t>Azure Active Directory </a:t>
            </a:r>
            <a:r>
              <a:rPr lang="ko-KR" altLang="en-US" sz="2000" spc="-50">
                <a:latin typeface="Segoe UI" panose="020B0502040204020203" pitchFamily="34" charset="0"/>
                <a:ea typeface="Malgun Gothic" panose="020B0503020000020004" pitchFamily="34" charset="-127"/>
              </a:rPr>
              <a:t>탭에서 </a:t>
            </a:r>
            <a:r>
              <a:rPr lang="ko-KR" altLang="en-US" sz="2000" spc="-50" dirty="0">
                <a:latin typeface="Segoe UI" panose="020B0502040204020203" pitchFamily="34" charset="0"/>
                <a:ea typeface="Malgun Gothic" panose="020B0503020000020004" pitchFamily="34" charset="-127"/>
              </a:rPr>
              <a:t>엔터프라이즈 애플리케이션을 선택</a:t>
            </a:r>
            <a:endParaRPr lang="ko-KR" altLang="en-US" sz="2000" dirty="0">
              <a:latin typeface="Segoe UI" panose="020B0502040204020203" pitchFamily="34" charset="0"/>
              <a:ea typeface="Malgun Gothic" panose="020B0503020000020004" pitchFamily="34" charset="-12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18B32D-A1A1-4494-939D-B2E00CA3D987}"/>
              </a:ext>
            </a:extLst>
          </p:cNvPr>
          <p:cNvSpPr/>
          <p:nvPr/>
        </p:nvSpPr>
        <p:spPr>
          <a:xfrm>
            <a:off x="590007" y="2608931"/>
            <a:ext cx="58761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이미 </a:t>
            </a:r>
            <a:r>
              <a:rPr lang="en-US" altLang="ko-KR" sz="2000">
                <a:latin typeface="Segoe UI" panose="020B0502040204020203" pitchFamily="34" charset="0"/>
                <a:ea typeface="Malgun Gothic" panose="020B0503020000020004" pitchFamily="34" charset="-127"/>
              </a:rPr>
              <a:t>Azure Active Directory</a:t>
            </a:r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에서 </a:t>
            </a:r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사용중인 앱 카탈로그의 웹 </a:t>
            </a:r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애플리케이션을 검토하세요</a:t>
            </a:r>
            <a:r>
              <a:rPr lang="en-US" altLang="ko-KR" sz="2000">
                <a:latin typeface="Segoe UI" panose="020B0502040204020203" pitchFamily="34" charset="0"/>
                <a:ea typeface="Malgun Gothic" panose="020B0503020000020004" pitchFamily="34" charset="-127"/>
              </a:rPr>
              <a:t>. </a:t>
            </a:r>
            <a:br>
              <a:rPr lang="ko-KR" altLang="en-US" dirty="0">
                <a:latin typeface="Segoe UI" panose="020B0502040204020203" pitchFamily="34" charset="0"/>
                <a:ea typeface="Malgun Gothic" panose="020B0503020000020004" pitchFamily="34" charset="-127"/>
              </a:rPr>
            </a:br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이는 </a:t>
            </a:r>
            <a:r>
              <a:rPr lang="en-US" altLang="ko-KR" sz="2000">
                <a:latin typeface="Segoe UI" panose="020B0502040204020203" pitchFamily="34" charset="0"/>
                <a:ea typeface="Malgun Gothic" panose="020B0503020000020004" pitchFamily="34" charset="-127"/>
              </a:rPr>
              <a:t>Teams</a:t>
            </a:r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로 </a:t>
            </a:r>
            <a:r>
              <a:rPr lang="ko-KR" altLang="en-US" sz="2000" dirty="0">
                <a:latin typeface="Segoe UI" panose="020B0502040204020203" pitchFamily="34" charset="0"/>
                <a:ea typeface="Malgun Gothic" panose="020B0503020000020004" pitchFamily="34" charset="-127"/>
              </a:rPr>
              <a:t>가져올 수 있는 </a:t>
            </a:r>
            <a:r>
              <a:rPr lang="ko-KR" altLang="en-US" sz="2000">
                <a:latin typeface="Segoe UI" panose="020B0502040204020203" pitchFamily="34" charset="0"/>
                <a:ea typeface="Malgun Gothic" panose="020B0503020000020004" pitchFamily="34" charset="-127"/>
              </a:rPr>
              <a:t>완벽한 후보입니다</a:t>
            </a:r>
            <a:r>
              <a:rPr lang="en-US" altLang="ko-KR" sz="2000">
                <a:latin typeface="Segoe UI" panose="020B0502040204020203" pitchFamily="34" charset="0"/>
                <a:ea typeface="Malgun Gothic" panose="020B0503020000020004" pitchFamily="34" charset="-127"/>
              </a:rPr>
              <a:t>.</a:t>
            </a:r>
            <a:endParaRPr lang="ko-KR" altLang="en-US" sz="2000" dirty="0">
              <a:latin typeface="Segoe UI" panose="020B0502040204020203" pitchFamily="34" charset="0"/>
              <a:ea typeface="Malgun Gothic" panose="020B0503020000020004" pitchFamily="34" charset="-127"/>
            </a:endParaRPr>
          </a:p>
        </p:txBody>
      </p:sp>
      <p:grpSp>
        <p:nvGrpSpPr>
          <p:cNvPr id="2" name="Group 1" descr="엔터프라이즈의 사용 가능한 애플리케이션에 대한 정보가 있는 웹 페이지의 스크린샷">
            <a:extLst>
              <a:ext uri="{FF2B5EF4-FFF2-40B4-BE49-F238E27FC236}">
                <a16:creationId xmlns:a16="http://schemas.microsoft.com/office/drawing/2014/main" id="{557DED85-2616-4C75-96DD-53C57AF0EDFE}"/>
              </a:ext>
            </a:extLst>
          </p:cNvPr>
          <p:cNvGrpSpPr/>
          <p:nvPr/>
        </p:nvGrpSpPr>
        <p:grpSpPr>
          <a:xfrm>
            <a:off x="6664000" y="1494671"/>
            <a:ext cx="5772475" cy="4577232"/>
            <a:chOff x="6664000" y="1494671"/>
            <a:chExt cx="5772475" cy="45772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AD11AC-2C2F-44E8-809A-06C79A9350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3175"/>
            <a:stretch/>
          </p:blipFill>
          <p:spPr>
            <a:xfrm>
              <a:off x="6664000" y="1494671"/>
              <a:ext cx="5772475" cy="4577232"/>
            </a:xfrm>
            <a:prstGeom prst="rect">
              <a:avLst/>
            </a:prstGeom>
          </p:spPr>
        </p:pic>
        <p:pic>
          <p:nvPicPr>
            <p:cNvPr id="12" name="Picture 11" descr="소셜 미디어 게시물의 스크린샷&#10;&#10;설명이 자동 생성됨">
              <a:extLst>
                <a:ext uri="{FF2B5EF4-FFF2-40B4-BE49-F238E27FC236}">
                  <a16:creationId xmlns:a16="http://schemas.microsoft.com/office/drawing/2014/main" id="{2D4AACA2-14DB-4BBC-89B8-253AD97C9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0076"/>
            <a:stretch/>
          </p:blipFill>
          <p:spPr>
            <a:xfrm>
              <a:off x="6995723" y="1800225"/>
              <a:ext cx="5440752" cy="3965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20946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3_Microsoft 365 PPT Template - 2018">
  <a:themeElements>
    <a:clrScheme name="M365_2018">
      <a:dk1>
        <a:srgbClr val="000000"/>
      </a:dk1>
      <a:lt1>
        <a:srgbClr val="FFFFFF"/>
      </a:lt1>
      <a:dk2>
        <a:srgbClr val="0078D4"/>
      </a:dk2>
      <a:lt2>
        <a:srgbClr val="FFFFFF"/>
      </a:lt2>
      <a:accent1>
        <a:srgbClr val="0078D4"/>
      </a:accent1>
      <a:accent2>
        <a:srgbClr val="002050"/>
      </a:accent2>
      <a:accent3>
        <a:srgbClr val="2F2F2F"/>
      </a:accent3>
      <a:accent4>
        <a:srgbClr val="737373"/>
      </a:accent4>
      <a:accent5>
        <a:srgbClr val="D2D2D2"/>
      </a:accent5>
      <a:accent6>
        <a:srgbClr val="E6E6E6"/>
      </a:accent6>
      <a:hlink>
        <a:srgbClr val="0078D4"/>
      </a:hlink>
      <a:folHlink>
        <a:srgbClr val="0078D4"/>
      </a:folHlink>
    </a:clrScheme>
    <a:fontScheme name="Custom 4">
      <a:majorFont>
        <a:latin typeface="Segoe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 365 PPT Template 2018_2" id="{01A7FB2A-7862-441E-89D5-C3EE05893CAC}" vid="{DEC62A46-47F5-4825-899D-4E8B117FF7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7DACAB2B0AF74187EFFA83796591CD" ma:contentTypeVersion="16" ma:contentTypeDescription="Create a new document." ma:contentTypeScope="" ma:versionID="3d3accf89955a0513dda0e87d1b504ad">
  <xsd:schema xmlns:xsd="http://www.w3.org/2001/XMLSchema" xmlns:xs="http://www.w3.org/2001/XMLSchema" xmlns:p="http://schemas.microsoft.com/office/2006/metadata/properties" xmlns:ns1="http://schemas.microsoft.com/sharepoint/v3" xmlns:ns2="e15da6c4-7dac-4731-9a39-8483b4618d6d" xmlns:ns3="789e3430-bb71-4a18-80d5-bc658dd6e505" targetNamespace="http://schemas.microsoft.com/office/2006/metadata/properties" ma:root="true" ma:fieldsID="fcae5159a1e667042d1d6ed3458b4fa0" ns1:_="" ns2:_="" ns3:_="">
    <xsd:import namespace="http://schemas.microsoft.com/sharepoint/v3"/>
    <xsd:import namespace="e15da6c4-7dac-4731-9a39-8483b4618d6d"/>
    <xsd:import namespace="789e3430-bb71-4a18-80d5-bc658dd6e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Transcript" minOccurs="0"/>
                <xsd:element ref="ns2:Current_x0020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da6c4-7dac-4731-9a39-8483b4618d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Transcript" ma:index="22" nillable="true" ma:displayName="MediaServiceTranscript" ma:hidden="true" ma:internalName="MediaServiceTranscript" ma:readOnly="false">
      <xsd:simpleType>
        <xsd:restriction base="dms:Note"/>
      </xsd:simpleType>
    </xsd:element>
    <xsd:element name="Current_x0020_Version" ma:index="23" nillable="true" ma:displayName="Current Version" ma:format="Dropdown" ma:internalName="Current_x0020_Version">
      <xsd:simpleType>
        <xsd:restriction base="dms:Choice">
          <xsd:enumeration value="Current"/>
          <xsd:enumeration value="Ol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e3430-bb71-4a18-80d5-bc658dd6e50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ediaServiceTranscript xmlns="e15da6c4-7dac-4731-9a39-8483b4618d6d" xsi:nil="true"/>
    <Current_x0020_Version xmlns="e15da6c4-7dac-4731-9a39-8483b4618d6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637E56-B78F-44D6-97F5-071F3F093A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15da6c4-7dac-4731-9a39-8483b4618d6d"/>
    <ds:schemaRef ds:uri="789e3430-bb71-4a18-80d5-bc658dd6e5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2C9DA4-F10C-48A1-9ACC-31813E29C881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89e3430-bb71-4a18-80d5-bc658dd6e505"/>
    <ds:schemaRef ds:uri="e15da6c4-7dac-4731-9a39-8483b4618d6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5C5775-44E0-4555-9020-4C4BFCD1F7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Custom</PresentationFormat>
  <Paragraphs>136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Malgun Gothic</vt:lpstr>
      <vt:lpstr>Arial</vt:lpstr>
      <vt:lpstr>Calibri</vt:lpstr>
      <vt:lpstr>Segoe Semibold</vt:lpstr>
      <vt:lpstr>Segoe UI</vt:lpstr>
      <vt:lpstr>Segoe UI Semibold</vt:lpstr>
      <vt:lpstr>Wingdings</vt:lpstr>
      <vt:lpstr>3_Microsoft 365 PPT Template - 2018</vt:lpstr>
      <vt:lpstr>Packager Shell Object</vt:lpstr>
      <vt:lpstr>Microsoft Teams용 앱으로 팀워크 개선하기</vt:lpstr>
      <vt:lpstr>즐겨찾는 앱을 Teams에 통합하기</vt:lpstr>
      <vt:lpstr>Teams용 앱의 유형</vt:lpstr>
      <vt:lpstr>PowerPoint Presentation</vt:lpstr>
      <vt:lpstr>Teams에 비즈니스 앱을 안전하게 통합하는 방법</vt:lpstr>
      <vt:lpstr>PowerPoint Presentation</vt:lpstr>
      <vt:lpstr>Teams 앱 스토어에서 450개가 넘는 타사 앱을 사용할 수 있으며 이 숫자는 계속 늘어나고 있습니다.</vt:lpstr>
      <vt:lpstr>적합한 타사 앱 식별</vt:lpstr>
      <vt:lpstr>Single Sign On을 지원하는 적합한 타사 앱 식별</vt:lpstr>
      <vt:lpstr>PowerPoint Presentation</vt:lpstr>
      <vt:lpstr>조직 액세스 권한 관리</vt:lpstr>
      <vt:lpstr>PowerPoint Presentation</vt:lpstr>
      <vt:lpstr>권한 할당 </vt:lpstr>
      <vt:lpstr>PowerPoint Presentation</vt:lpstr>
      <vt:lpstr>사용자가 앱을 찾는 방법 제어 </vt:lpstr>
      <vt:lpstr>앱 가용성 전달</vt:lpstr>
      <vt:lpstr>앱 고정 방법 보기</vt:lpstr>
      <vt:lpstr>PowerPoint Presentation</vt:lpstr>
      <vt:lpstr>일반적인 시나리오: 모범 사례</vt:lpstr>
      <vt:lpstr>추가 리소스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Teams용 앱으로 팀워크 개선하기</dc:title>
  <dc:creator/>
  <cp:lastModifiedBy/>
  <cp:revision>67</cp:revision>
  <dcterms:modified xsi:type="dcterms:W3CDTF">2020-08-14T08:59:53Z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0x010100847DACAB2B0AF74187EFFA83796591CD</vt:lpwstr>
  </property>
</Properties>
</file>